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62" r:id="rId2"/>
    <p:sldId id="263" r:id="rId3"/>
    <p:sldId id="264" r:id="rId4"/>
    <p:sldId id="265" r:id="rId5"/>
    <p:sldId id="307" r:id="rId6"/>
    <p:sldId id="256" r:id="rId7"/>
    <p:sldId id="257" r:id="rId8"/>
    <p:sldId id="278" r:id="rId9"/>
    <p:sldId id="279" r:id="rId10"/>
    <p:sldId id="288" r:id="rId11"/>
    <p:sldId id="289" r:id="rId12"/>
    <p:sldId id="280" r:id="rId13"/>
    <p:sldId id="258" r:id="rId14"/>
    <p:sldId id="259" r:id="rId15"/>
    <p:sldId id="260" r:id="rId16"/>
    <p:sldId id="261" r:id="rId17"/>
    <p:sldId id="266" r:id="rId18"/>
    <p:sldId id="277" r:id="rId19"/>
    <p:sldId id="267" r:id="rId20"/>
    <p:sldId id="268" r:id="rId21"/>
    <p:sldId id="269" r:id="rId22"/>
    <p:sldId id="270" r:id="rId23"/>
    <p:sldId id="272" r:id="rId24"/>
    <p:sldId id="282" r:id="rId25"/>
    <p:sldId id="283" r:id="rId26"/>
    <p:sldId id="290" r:id="rId27"/>
    <p:sldId id="284" r:id="rId28"/>
    <p:sldId id="285" r:id="rId29"/>
    <p:sldId id="286" r:id="rId30"/>
    <p:sldId id="303" r:id="rId31"/>
    <p:sldId id="291" r:id="rId32"/>
    <p:sldId id="292" r:id="rId33"/>
    <p:sldId id="293" r:id="rId34"/>
    <p:sldId id="294" r:id="rId35"/>
    <p:sldId id="300" r:id="rId36"/>
    <p:sldId id="295" r:id="rId37"/>
    <p:sldId id="296" r:id="rId38"/>
    <p:sldId id="297" r:id="rId39"/>
    <p:sldId id="298" r:id="rId40"/>
    <p:sldId id="299" r:id="rId41"/>
    <p:sldId id="302" r:id="rId42"/>
    <p:sldId id="304" r:id="rId43"/>
    <p:sldId id="305" r:id="rId44"/>
    <p:sldId id="3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54B5E-9E1D-2F4A-9294-8388E7300616}" v="1" dt="2023-07-16T21:29:12.364"/>
    <p1510:client id="{4DE695C2-8356-43F6-B156-951151FBFAD9}" v="164" dt="2023-07-23T17:44:43.152"/>
    <p1510:client id="{7A5C5D8D-FBDD-439A-94B0-53FC70D3682A}" v="2678" dt="2023-07-18T17:09:12.320"/>
    <p1510:client id="{A4A68883-9F93-4AC3-9010-8A73036F28DF}" v="57" dt="2023-07-28T22:16:35.093"/>
    <p1510:client id="{EABCA52B-6782-4029-A03B-8076FAF07EB9}" v="3063" dt="2023-07-20T17:59:47.888"/>
    <p1510:client id="{EFB00FE7-2A30-4C29-B273-EC928F191AE6}" v="273" dt="2023-07-16T17:39:14.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roft" userId="f13fffc6672e7a6a" providerId="Windows Live" clId="Web-{2CB9DFF5-9821-46BA-95EA-37D3882695E0}"/>
    <pc:docChg chg="addSld modSld">
      <pc:chgData name="Paul Croft" userId="f13fffc6672e7a6a" providerId="Windows Live" clId="Web-{2CB9DFF5-9821-46BA-95EA-37D3882695E0}" dt="2023-07-09T15:48:21.008" v="844"/>
      <pc:docMkLst>
        <pc:docMk/>
      </pc:docMkLst>
      <pc:sldChg chg="addSp delSp modSp new mod setBg">
        <pc:chgData name="Paul Croft" userId="f13fffc6672e7a6a" providerId="Windows Live" clId="Web-{2CB9DFF5-9821-46BA-95EA-37D3882695E0}" dt="2023-07-09T15:26:33.474" v="297"/>
        <pc:sldMkLst>
          <pc:docMk/>
          <pc:sldMk cId="3318196401" sldId="278"/>
        </pc:sldMkLst>
        <pc:spChg chg="del">
          <ac:chgData name="Paul Croft" userId="f13fffc6672e7a6a" providerId="Windows Live" clId="Web-{2CB9DFF5-9821-46BA-95EA-37D3882695E0}" dt="2023-07-09T15:13:39.861" v="1"/>
          <ac:spMkLst>
            <pc:docMk/>
            <pc:sldMk cId="3318196401" sldId="278"/>
            <ac:spMk id="2" creationId="{632409B6-D333-A6E3-0371-75534011931A}"/>
          </ac:spMkLst>
        </pc:spChg>
        <pc:spChg chg="del">
          <ac:chgData name="Paul Croft" userId="f13fffc6672e7a6a" providerId="Windows Live" clId="Web-{2CB9DFF5-9821-46BA-95EA-37D3882695E0}" dt="2023-07-09T15:13:48.173" v="3"/>
          <ac:spMkLst>
            <pc:docMk/>
            <pc:sldMk cId="3318196401" sldId="278"/>
            <ac:spMk id="3" creationId="{C38FC594-3DD4-7F28-DC73-2AC3BD0E08AB}"/>
          </ac:spMkLst>
        </pc:spChg>
        <pc:spChg chg="del">
          <ac:chgData name="Paul Croft" userId="f13fffc6672e7a6a" providerId="Windows Live" clId="Web-{2CB9DFF5-9821-46BA-95EA-37D3882695E0}" dt="2023-07-09T15:13:42.486" v="2"/>
          <ac:spMkLst>
            <pc:docMk/>
            <pc:sldMk cId="3318196401" sldId="278"/>
            <ac:spMk id="4" creationId="{9980C7E7-AA8E-C0BE-4E52-22F5BD005625}"/>
          </ac:spMkLst>
        </pc:spChg>
        <pc:spChg chg="add mod">
          <ac:chgData name="Paul Croft" userId="f13fffc6672e7a6a" providerId="Windows Live" clId="Web-{2CB9DFF5-9821-46BA-95EA-37D3882695E0}" dt="2023-07-09T15:17:24.226" v="35" actId="1076"/>
          <ac:spMkLst>
            <pc:docMk/>
            <pc:sldMk cId="3318196401" sldId="278"/>
            <ac:spMk id="5" creationId="{FC102983-030B-7B6C-5F60-A37A9EF26FA0}"/>
          </ac:spMkLst>
        </pc:spChg>
        <pc:picChg chg="add">
          <ac:chgData name="Paul Croft" userId="f13fffc6672e7a6a" providerId="Windows Live" clId="Web-{2CB9DFF5-9821-46BA-95EA-37D3882695E0}" dt="2023-07-09T15:26:33.474" v="297"/>
          <ac:picMkLst>
            <pc:docMk/>
            <pc:sldMk cId="3318196401" sldId="278"/>
            <ac:picMk id="7" creationId="{726D8555-93E5-C470-B3B4-C94F54E8866C}"/>
          </ac:picMkLst>
        </pc:picChg>
      </pc:sldChg>
      <pc:sldChg chg="addSp delSp modSp new addAnim delAnim modAnim">
        <pc:chgData name="Paul Croft" userId="f13fffc6672e7a6a" providerId="Windows Live" clId="Web-{2CB9DFF5-9821-46BA-95EA-37D3882695E0}" dt="2023-07-09T15:40:42.575" v="589"/>
        <pc:sldMkLst>
          <pc:docMk/>
          <pc:sldMk cId="62387326" sldId="279"/>
        </pc:sldMkLst>
        <pc:spChg chg="del">
          <ac:chgData name="Paul Croft" userId="f13fffc6672e7a6a" providerId="Windows Live" clId="Web-{2CB9DFF5-9821-46BA-95EA-37D3882695E0}" dt="2023-07-09T15:17:42.117" v="37"/>
          <ac:spMkLst>
            <pc:docMk/>
            <pc:sldMk cId="62387326" sldId="279"/>
            <ac:spMk id="2" creationId="{42F32D9A-4E7D-FB02-F3E4-6BBE13C4751C}"/>
          </ac:spMkLst>
        </pc:spChg>
        <pc:spChg chg="del">
          <ac:chgData name="Paul Croft" userId="f13fffc6672e7a6a" providerId="Windows Live" clId="Web-{2CB9DFF5-9821-46BA-95EA-37D3882695E0}" dt="2023-07-09T15:17:45.398" v="39"/>
          <ac:spMkLst>
            <pc:docMk/>
            <pc:sldMk cId="62387326" sldId="279"/>
            <ac:spMk id="3" creationId="{48D66D60-55CC-C702-A2E6-9AC50BD222BB}"/>
          </ac:spMkLst>
        </pc:spChg>
        <pc:spChg chg="del">
          <ac:chgData name="Paul Croft" userId="f13fffc6672e7a6a" providerId="Windows Live" clId="Web-{2CB9DFF5-9821-46BA-95EA-37D3882695E0}" dt="2023-07-09T15:17:44.304" v="38"/>
          <ac:spMkLst>
            <pc:docMk/>
            <pc:sldMk cId="62387326" sldId="279"/>
            <ac:spMk id="4" creationId="{640350D3-4AB2-AA87-85BF-CF41F9E14BA6}"/>
          </ac:spMkLst>
        </pc:spChg>
        <pc:spChg chg="add mod">
          <ac:chgData name="Paul Croft" userId="f13fffc6672e7a6a" providerId="Windows Live" clId="Web-{2CB9DFF5-9821-46BA-95EA-37D3882695E0}" dt="2023-07-09T15:34:31.378" v="558" actId="1076"/>
          <ac:spMkLst>
            <pc:docMk/>
            <pc:sldMk cId="62387326" sldId="279"/>
            <ac:spMk id="5" creationId="{517C1A9A-C116-6116-D2AB-41ABD53CCB59}"/>
          </ac:spMkLst>
        </pc:spChg>
        <pc:spChg chg="add mod">
          <ac:chgData name="Paul Croft" userId="f13fffc6672e7a6a" providerId="Windows Live" clId="Web-{2CB9DFF5-9821-46BA-95EA-37D3882695E0}" dt="2023-07-09T15:34:24.971" v="557" actId="1076"/>
          <ac:spMkLst>
            <pc:docMk/>
            <pc:sldMk cId="62387326" sldId="279"/>
            <ac:spMk id="6" creationId="{2EBD5A2A-1B10-AC9F-8A47-F08913906F49}"/>
          </ac:spMkLst>
        </pc:spChg>
        <pc:spChg chg="add mod">
          <ac:chgData name="Paul Croft" userId="f13fffc6672e7a6a" providerId="Windows Live" clId="Web-{2CB9DFF5-9821-46BA-95EA-37D3882695E0}" dt="2023-07-09T15:34:19.049" v="556" actId="1076"/>
          <ac:spMkLst>
            <pc:docMk/>
            <pc:sldMk cId="62387326" sldId="279"/>
            <ac:spMk id="7" creationId="{6BCF5105-EB2E-72FE-6109-FF1E99961A21}"/>
          </ac:spMkLst>
        </pc:spChg>
        <pc:spChg chg="add mod">
          <ac:chgData name="Paul Croft" userId="f13fffc6672e7a6a" providerId="Windows Live" clId="Web-{2CB9DFF5-9821-46BA-95EA-37D3882695E0}" dt="2023-07-09T15:34:13.018" v="555" actId="1076"/>
          <ac:spMkLst>
            <pc:docMk/>
            <pc:sldMk cId="62387326" sldId="279"/>
            <ac:spMk id="8" creationId="{490ECBD8-D12A-B129-9EA2-54E5F9B9421E}"/>
          </ac:spMkLst>
        </pc:spChg>
        <pc:spChg chg="add mod">
          <ac:chgData name="Paul Croft" userId="f13fffc6672e7a6a" providerId="Windows Live" clId="Web-{2CB9DFF5-9821-46BA-95EA-37D3882695E0}" dt="2023-07-09T15:34:08.393" v="554" actId="1076"/>
          <ac:spMkLst>
            <pc:docMk/>
            <pc:sldMk cId="62387326" sldId="279"/>
            <ac:spMk id="11" creationId="{B3111C5C-BA56-EACC-E203-0C974758BB86}"/>
          </ac:spMkLst>
        </pc:spChg>
        <pc:spChg chg="add mod">
          <ac:chgData name="Paul Croft" userId="f13fffc6672e7a6a" providerId="Windows Live" clId="Web-{2CB9DFF5-9821-46BA-95EA-37D3882695E0}" dt="2023-07-09T15:34:03.439" v="553" actId="1076"/>
          <ac:spMkLst>
            <pc:docMk/>
            <pc:sldMk cId="62387326" sldId="279"/>
            <ac:spMk id="12" creationId="{BDE5B6C3-685E-CCD5-24CF-ACB949AF5AAE}"/>
          </ac:spMkLst>
        </pc:spChg>
        <pc:spChg chg="add mod">
          <ac:chgData name="Paul Croft" userId="f13fffc6672e7a6a" providerId="Windows Live" clId="Web-{2CB9DFF5-9821-46BA-95EA-37D3882695E0}" dt="2023-07-09T15:33:55.174" v="552" actId="1076"/>
          <ac:spMkLst>
            <pc:docMk/>
            <pc:sldMk cId="62387326" sldId="279"/>
            <ac:spMk id="13" creationId="{84FEE536-9913-1D62-C618-8071C60D57AF}"/>
          </ac:spMkLst>
        </pc:spChg>
        <pc:spChg chg="add mod">
          <ac:chgData name="Paul Croft" userId="f13fffc6672e7a6a" providerId="Windows Live" clId="Web-{2CB9DFF5-9821-46BA-95EA-37D3882695E0}" dt="2023-07-09T15:34:52.878" v="563" actId="1076"/>
          <ac:spMkLst>
            <pc:docMk/>
            <pc:sldMk cId="62387326" sldId="279"/>
            <ac:spMk id="14" creationId="{13DAE6E4-24C7-2FD7-59D0-F4552AA96DC8}"/>
          </ac:spMkLst>
        </pc:spChg>
        <pc:picChg chg="add">
          <ac:chgData name="Paul Croft" userId="f13fffc6672e7a6a" providerId="Windows Live" clId="Web-{2CB9DFF5-9821-46BA-95EA-37D3882695E0}" dt="2023-07-09T15:26:42.130" v="298"/>
          <ac:picMkLst>
            <pc:docMk/>
            <pc:sldMk cId="62387326" sldId="279"/>
            <ac:picMk id="10" creationId="{CB9D9DE9-4382-83A7-15FA-102AFA5334FF}"/>
          </ac:picMkLst>
        </pc:picChg>
        <pc:picChg chg="add mod">
          <ac:chgData name="Paul Croft" userId="f13fffc6672e7a6a" providerId="Windows Live" clId="Web-{2CB9DFF5-9821-46BA-95EA-37D3882695E0}" dt="2023-07-09T15:37:16.866" v="566" actId="14100"/>
          <ac:picMkLst>
            <pc:docMk/>
            <pc:sldMk cId="62387326" sldId="279"/>
            <ac:picMk id="15" creationId="{79539BE0-4DC8-F789-870C-981CB76249B9}"/>
          </ac:picMkLst>
        </pc:picChg>
      </pc:sldChg>
      <pc:sldChg chg="addSp delSp modSp add replId addAnim delAnim">
        <pc:chgData name="Paul Croft" userId="f13fffc6672e7a6a" providerId="Windows Live" clId="Web-{2CB9DFF5-9821-46BA-95EA-37D3882695E0}" dt="2023-07-09T15:48:21.008" v="844"/>
        <pc:sldMkLst>
          <pc:docMk/>
          <pc:sldMk cId="2398588062" sldId="280"/>
        </pc:sldMkLst>
        <pc:spChg chg="add mod">
          <ac:chgData name="Paul Croft" userId="f13fffc6672e7a6a" providerId="Windows Live" clId="Web-{2CB9DFF5-9821-46BA-95EA-37D3882695E0}" dt="2023-07-09T15:48:05.039" v="843" actId="20577"/>
          <ac:spMkLst>
            <pc:docMk/>
            <pc:sldMk cId="2398588062" sldId="280"/>
            <ac:spMk id="2" creationId="{B3420196-6288-49DA-9B50-FA0A8E02249A}"/>
          </ac:spMkLst>
        </pc:spChg>
        <pc:spChg chg="del">
          <ac:chgData name="Paul Croft" userId="f13fffc6672e7a6a" providerId="Windows Live" clId="Web-{2CB9DFF5-9821-46BA-95EA-37D3882695E0}" dt="2023-07-09T15:41:56.639" v="591"/>
          <ac:spMkLst>
            <pc:docMk/>
            <pc:sldMk cId="2398588062" sldId="280"/>
            <ac:spMk id="5" creationId="{517C1A9A-C116-6116-D2AB-41ABD53CCB59}"/>
          </ac:spMkLst>
        </pc:spChg>
        <pc:spChg chg="mod">
          <ac:chgData name="Paul Croft" userId="f13fffc6672e7a6a" providerId="Windows Live" clId="Web-{2CB9DFF5-9821-46BA-95EA-37D3882695E0}" dt="2023-07-09T15:42:46.828" v="637" actId="1076"/>
          <ac:spMkLst>
            <pc:docMk/>
            <pc:sldMk cId="2398588062" sldId="280"/>
            <ac:spMk id="6" creationId="{2EBD5A2A-1B10-AC9F-8A47-F08913906F49}"/>
          </ac:spMkLst>
        </pc:spChg>
        <pc:spChg chg="mod">
          <ac:chgData name="Paul Croft" userId="f13fffc6672e7a6a" providerId="Windows Live" clId="Web-{2CB9DFF5-9821-46BA-95EA-37D3882695E0}" dt="2023-07-09T15:45:02.831" v="702" actId="1076"/>
          <ac:spMkLst>
            <pc:docMk/>
            <pc:sldMk cId="2398588062" sldId="280"/>
            <ac:spMk id="7" creationId="{6BCF5105-EB2E-72FE-6109-FF1E99961A21}"/>
          </ac:spMkLst>
        </pc:spChg>
        <pc:spChg chg="mod">
          <ac:chgData name="Paul Croft" userId="f13fffc6672e7a6a" providerId="Windows Live" clId="Web-{2CB9DFF5-9821-46BA-95EA-37D3882695E0}" dt="2023-07-09T15:45:07.175" v="703" actId="1076"/>
          <ac:spMkLst>
            <pc:docMk/>
            <pc:sldMk cId="2398588062" sldId="280"/>
            <ac:spMk id="8" creationId="{490ECBD8-D12A-B129-9EA2-54E5F9B9421E}"/>
          </ac:spMkLst>
        </pc:spChg>
        <pc:spChg chg="mod">
          <ac:chgData name="Paul Croft" userId="f13fffc6672e7a6a" providerId="Windows Live" clId="Web-{2CB9DFF5-9821-46BA-95EA-37D3882695E0}" dt="2023-07-09T15:46:55.537" v="803" actId="20577"/>
          <ac:spMkLst>
            <pc:docMk/>
            <pc:sldMk cId="2398588062" sldId="280"/>
            <ac:spMk id="11" creationId="{B3111C5C-BA56-EACC-E203-0C974758BB86}"/>
          </ac:spMkLst>
        </pc:spChg>
        <pc:spChg chg="del">
          <ac:chgData name="Paul Croft" userId="f13fffc6672e7a6a" providerId="Windows Live" clId="Web-{2CB9DFF5-9821-46BA-95EA-37D3882695E0}" dt="2023-07-09T15:47:07.866" v="804"/>
          <ac:spMkLst>
            <pc:docMk/>
            <pc:sldMk cId="2398588062" sldId="280"/>
            <ac:spMk id="12" creationId="{BDE5B6C3-685E-CCD5-24CF-ACB949AF5AAE}"/>
          </ac:spMkLst>
        </pc:spChg>
        <pc:spChg chg="del mod">
          <ac:chgData name="Paul Croft" userId="f13fffc6672e7a6a" providerId="Windows Live" clId="Web-{2CB9DFF5-9821-46BA-95EA-37D3882695E0}" dt="2023-07-09T15:47:13.897" v="807"/>
          <ac:spMkLst>
            <pc:docMk/>
            <pc:sldMk cId="2398588062" sldId="280"/>
            <ac:spMk id="13" creationId="{84FEE536-9913-1D62-C618-8071C60D57AF}"/>
          </ac:spMkLst>
        </pc:spChg>
      </pc:sldChg>
    </pc:docChg>
  </pc:docChgLst>
  <pc:docChgLst>
    <pc:chgData name="Paul Croft" userId="f13fffc6672e7a6a" providerId="Windows Live" clId="Web-{EABCA52B-6782-4029-A03B-8076FAF07EB9}"/>
    <pc:docChg chg="addSld delSld modSld sldOrd">
      <pc:chgData name="Paul Croft" userId="f13fffc6672e7a6a" providerId="Windows Live" clId="Web-{EABCA52B-6782-4029-A03B-8076FAF07EB9}" dt="2023-07-20T17:59:47.873" v="2187"/>
      <pc:docMkLst>
        <pc:docMk/>
      </pc:docMkLst>
      <pc:sldChg chg="addAnim modAnim">
        <pc:chgData name="Paul Croft" userId="f13fffc6672e7a6a" providerId="Windows Live" clId="Web-{EABCA52B-6782-4029-A03B-8076FAF07EB9}" dt="2023-07-18T17:19:06.693" v="142"/>
        <pc:sldMkLst>
          <pc:docMk/>
          <pc:sldMk cId="2325034275" sldId="258"/>
        </pc:sldMkLst>
      </pc:sldChg>
      <pc:sldChg chg="addSp modSp addAnim delAnim modAnim">
        <pc:chgData name="Paul Croft" userId="f13fffc6672e7a6a" providerId="Windows Live" clId="Web-{EABCA52B-6782-4029-A03B-8076FAF07EB9}" dt="2023-07-18T17:24:50.595" v="189"/>
        <pc:sldMkLst>
          <pc:docMk/>
          <pc:sldMk cId="617956789" sldId="259"/>
        </pc:sldMkLst>
        <pc:spChg chg="add mod">
          <ac:chgData name="Paul Croft" userId="f13fffc6672e7a6a" providerId="Windows Live" clId="Web-{EABCA52B-6782-4029-A03B-8076FAF07EB9}" dt="2023-07-18T17:22:32.262" v="173" actId="1076"/>
          <ac:spMkLst>
            <pc:docMk/>
            <pc:sldMk cId="617956789" sldId="259"/>
            <ac:spMk id="2" creationId="{2F6073DA-C1F2-A800-0725-302F4A45C85E}"/>
          </ac:spMkLst>
        </pc:spChg>
        <pc:spChg chg="mod">
          <ac:chgData name="Paul Croft" userId="f13fffc6672e7a6a" providerId="Windows Live" clId="Web-{EABCA52B-6782-4029-A03B-8076FAF07EB9}" dt="2023-07-18T17:22:29.715" v="172" actId="1076"/>
          <ac:spMkLst>
            <pc:docMk/>
            <pc:sldMk cId="617956789" sldId="259"/>
            <ac:spMk id="4" creationId="{DB88DAEC-055E-8117-A445-7290B8DB3FD9}"/>
          </ac:spMkLst>
        </pc:spChg>
      </pc:sldChg>
      <pc:sldChg chg="modAnim">
        <pc:chgData name="Paul Croft" userId="f13fffc6672e7a6a" providerId="Windows Live" clId="Web-{EABCA52B-6782-4029-A03B-8076FAF07EB9}" dt="2023-07-19T13:12:40.397" v="198"/>
        <pc:sldMkLst>
          <pc:docMk/>
          <pc:sldMk cId="2030717656" sldId="260"/>
        </pc:sldMkLst>
      </pc:sldChg>
      <pc:sldChg chg="modAnim">
        <pc:chgData name="Paul Croft" userId="f13fffc6672e7a6a" providerId="Windows Live" clId="Web-{EABCA52B-6782-4029-A03B-8076FAF07EB9}" dt="2023-07-19T13:13:22.523" v="211"/>
        <pc:sldMkLst>
          <pc:docMk/>
          <pc:sldMk cId="4209541242" sldId="266"/>
        </pc:sldMkLst>
      </pc:sldChg>
      <pc:sldChg chg="modAnim">
        <pc:chgData name="Paul Croft" userId="f13fffc6672e7a6a" providerId="Windows Live" clId="Web-{EABCA52B-6782-4029-A03B-8076FAF07EB9}" dt="2023-07-19T17:43:11.921" v="436"/>
        <pc:sldMkLst>
          <pc:docMk/>
          <pc:sldMk cId="140596161" sldId="267"/>
        </pc:sldMkLst>
      </pc:sldChg>
      <pc:sldChg chg="modAnim">
        <pc:chgData name="Paul Croft" userId="f13fffc6672e7a6a" providerId="Windows Live" clId="Web-{EABCA52B-6782-4029-A03B-8076FAF07EB9}" dt="2023-07-19T17:45:23.128" v="446"/>
        <pc:sldMkLst>
          <pc:docMk/>
          <pc:sldMk cId="1758678353" sldId="269"/>
        </pc:sldMkLst>
      </pc:sldChg>
      <pc:sldChg chg="modSp addAnim modAnim">
        <pc:chgData name="Paul Croft" userId="f13fffc6672e7a6a" providerId="Windows Live" clId="Web-{EABCA52B-6782-4029-A03B-8076FAF07EB9}" dt="2023-07-19T17:47:01.755" v="468" actId="14100"/>
        <pc:sldMkLst>
          <pc:docMk/>
          <pc:sldMk cId="3145439587" sldId="270"/>
        </pc:sldMkLst>
        <pc:spChg chg="mod">
          <ac:chgData name="Paul Croft" userId="f13fffc6672e7a6a" providerId="Windows Live" clId="Web-{EABCA52B-6782-4029-A03B-8076FAF07EB9}" dt="2023-07-19T17:47:01.755" v="468" actId="14100"/>
          <ac:spMkLst>
            <pc:docMk/>
            <pc:sldMk cId="3145439587" sldId="270"/>
            <ac:spMk id="6" creationId="{24720E0E-A7F4-4F45-CCCD-B55846FC6359}"/>
          </ac:spMkLst>
        </pc:spChg>
      </pc:sldChg>
      <pc:sldChg chg="modAnim">
        <pc:chgData name="Paul Croft" userId="f13fffc6672e7a6a" providerId="Windows Live" clId="Web-{EABCA52B-6782-4029-A03B-8076FAF07EB9}" dt="2023-07-19T13:14:59.698" v="222"/>
        <pc:sldMkLst>
          <pc:docMk/>
          <pc:sldMk cId="3292697650" sldId="272"/>
        </pc:sldMkLst>
      </pc:sldChg>
      <pc:sldChg chg="modAnim">
        <pc:chgData name="Paul Croft" userId="f13fffc6672e7a6a" providerId="Windows Live" clId="Web-{EABCA52B-6782-4029-A03B-8076FAF07EB9}" dt="2023-07-18T17:11:27.130" v="24"/>
        <pc:sldMkLst>
          <pc:docMk/>
          <pc:sldMk cId="62387326" sldId="279"/>
        </pc:sldMkLst>
      </pc:sldChg>
      <pc:sldChg chg="delAnim modAnim">
        <pc:chgData name="Paul Croft" userId="f13fffc6672e7a6a" providerId="Windows Live" clId="Web-{EABCA52B-6782-4029-A03B-8076FAF07EB9}" dt="2023-07-19T17:39:12.493" v="425"/>
        <pc:sldMkLst>
          <pc:docMk/>
          <pc:sldMk cId="2398588062" sldId="280"/>
        </pc:sldMkLst>
      </pc:sldChg>
      <pc:sldChg chg="modSp delAnim modAnim">
        <pc:chgData name="Paul Croft" userId="f13fffc6672e7a6a" providerId="Windows Live" clId="Web-{EABCA52B-6782-4029-A03B-8076FAF07EB9}" dt="2023-07-19T17:48:57.118" v="488"/>
        <pc:sldMkLst>
          <pc:docMk/>
          <pc:sldMk cId="645085545" sldId="282"/>
        </pc:sldMkLst>
        <pc:picChg chg="mod">
          <ac:chgData name="Paul Croft" userId="f13fffc6672e7a6a" providerId="Windows Live" clId="Web-{EABCA52B-6782-4029-A03B-8076FAF07EB9}" dt="2023-07-19T13:15:33.120" v="233" actId="1076"/>
          <ac:picMkLst>
            <pc:docMk/>
            <pc:sldMk cId="645085545" sldId="282"/>
            <ac:picMk id="4" creationId="{FAC42201-B569-2E1D-ECB9-19304FFEA705}"/>
          </ac:picMkLst>
        </pc:picChg>
      </pc:sldChg>
      <pc:sldChg chg="delAnim modAnim">
        <pc:chgData name="Paul Croft" userId="f13fffc6672e7a6a" providerId="Windows Live" clId="Web-{EABCA52B-6782-4029-A03B-8076FAF07EB9}" dt="2023-07-19T17:49:55.463" v="505"/>
        <pc:sldMkLst>
          <pc:docMk/>
          <pc:sldMk cId="3540837455" sldId="283"/>
        </pc:sldMkLst>
      </pc:sldChg>
      <pc:sldChg chg="modSp delAnim modAnim">
        <pc:chgData name="Paul Croft" userId="f13fffc6672e7a6a" providerId="Windows Live" clId="Web-{EABCA52B-6782-4029-A03B-8076FAF07EB9}" dt="2023-07-20T17:41:17.044" v="2167" actId="20577"/>
        <pc:sldMkLst>
          <pc:docMk/>
          <pc:sldMk cId="1417537552" sldId="284"/>
        </pc:sldMkLst>
        <pc:spChg chg="mod">
          <ac:chgData name="Paul Croft" userId="f13fffc6672e7a6a" providerId="Windows Live" clId="Web-{EABCA52B-6782-4029-A03B-8076FAF07EB9}" dt="2023-07-20T17:41:17.044" v="2167" actId="20577"/>
          <ac:spMkLst>
            <pc:docMk/>
            <pc:sldMk cId="1417537552" sldId="284"/>
            <ac:spMk id="7" creationId="{928601D5-A391-52B4-6923-43BB6FAF9560}"/>
          </ac:spMkLst>
        </pc:spChg>
      </pc:sldChg>
      <pc:sldChg chg="delAnim modAnim">
        <pc:chgData name="Paul Croft" userId="f13fffc6672e7a6a" providerId="Windows Live" clId="Web-{EABCA52B-6782-4029-A03B-8076FAF07EB9}" dt="2023-07-19T17:51:12.106" v="563"/>
        <pc:sldMkLst>
          <pc:docMk/>
          <pc:sldMk cId="3971643936" sldId="285"/>
        </pc:sldMkLst>
      </pc:sldChg>
      <pc:sldChg chg="delAnim modAnim">
        <pc:chgData name="Paul Croft" userId="f13fffc6672e7a6a" providerId="Windows Live" clId="Web-{EABCA52B-6782-4029-A03B-8076FAF07EB9}" dt="2023-07-19T17:51:44.622" v="591"/>
        <pc:sldMkLst>
          <pc:docMk/>
          <pc:sldMk cId="3426151724" sldId="286"/>
        </pc:sldMkLst>
      </pc:sldChg>
      <pc:sldChg chg="addSp modSp delAnim modAnim">
        <pc:chgData name="Paul Croft" userId="f13fffc6672e7a6a" providerId="Windows Live" clId="Web-{EABCA52B-6782-4029-A03B-8076FAF07EB9}" dt="2023-07-20T16:58:25.104" v="1696" actId="20577"/>
        <pc:sldMkLst>
          <pc:docMk/>
          <pc:sldMk cId="3404356916" sldId="287"/>
        </pc:sldMkLst>
        <pc:spChg chg="mod">
          <ac:chgData name="Paul Croft" userId="f13fffc6672e7a6a" providerId="Windows Live" clId="Web-{EABCA52B-6782-4029-A03B-8076FAF07EB9}" dt="2023-07-20T16:58:25.104" v="1696" actId="20577"/>
          <ac:spMkLst>
            <pc:docMk/>
            <pc:sldMk cId="3404356916" sldId="287"/>
            <ac:spMk id="5" creationId="{27E964B5-39CD-6FDA-05CB-A1A57545492F}"/>
          </ac:spMkLst>
        </pc:spChg>
        <pc:picChg chg="add">
          <ac:chgData name="Paul Croft" userId="f13fffc6672e7a6a" providerId="Windows Live" clId="Web-{EABCA52B-6782-4029-A03B-8076FAF07EB9}" dt="2023-07-20T16:18:38.586" v="639"/>
          <ac:picMkLst>
            <pc:docMk/>
            <pc:sldMk cId="3404356916" sldId="287"/>
            <ac:picMk id="6" creationId="{9C86B8CE-5E9E-496F-2CA7-6C6A8743AF7F}"/>
          </ac:picMkLst>
        </pc:picChg>
      </pc:sldChg>
      <pc:sldChg chg="modSp delAnim modAnim">
        <pc:chgData name="Paul Croft" userId="f13fffc6672e7a6a" providerId="Windows Live" clId="Web-{EABCA52B-6782-4029-A03B-8076FAF07EB9}" dt="2023-07-20T17:28:20.606" v="2164" actId="20577"/>
        <pc:sldMkLst>
          <pc:docMk/>
          <pc:sldMk cId="2031627521" sldId="288"/>
        </pc:sldMkLst>
        <pc:spChg chg="mod">
          <ac:chgData name="Paul Croft" userId="f13fffc6672e7a6a" providerId="Windows Live" clId="Web-{EABCA52B-6782-4029-A03B-8076FAF07EB9}" dt="2023-07-20T17:28:20.606" v="2164" actId="20577"/>
          <ac:spMkLst>
            <pc:docMk/>
            <pc:sldMk cId="2031627521" sldId="288"/>
            <ac:spMk id="10" creationId="{522F65D1-C562-DC5F-C638-9FED4199B1FA}"/>
          </ac:spMkLst>
        </pc:spChg>
      </pc:sldChg>
      <pc:sldChg chg="delAnim modAnim">
        <pc:chgData name="Paul Croft" userId="f13fffc6672e7a6a" providerId="Windows Live" clId="Web-{EABCA52B-6782-4029-A03B-8076FAF07EB9}" dt="2023-07-19T17:32:16.700" v="402"/>
        <pc:sldMkLst>
          <pc:docMk/>
          <pc:sldMk cId="3947511449" sldId="289"/>
        </pc:sldMkLst>
      </pc:sldChg>
      <pc:sldChg chg="addSp delSp modSp new mod setBg addAnim">
        <pc:chgData name="Paul Croft" userId="f13fffc6672e7a6a" providerId="Windows Live" clId="Web-{EABCA52B-6782-4029-A03B-8076FAF07EB9}" dt="2023-07-20T16:17:57.461" v="634" actId="20577"/>
        <pc:sldMkLst>
          <pc:docMk/>
          <pc:sldMk cId="3606047728" sldId="290"/>
        </pc:sldMkLst>
        <pc:spChg chg="del">
          <ac:chgData name="Paul Croft" userId="f13fffc6672e7a6a" providerId="Windows Live" clId="Web-{EABCA52B-6782-4029-A03B-8076FAF07EB9}" dt="2023-07-20T16:12:05.789" v="621"/>
          <ac:spMkLst>
            <pc:docMk/>
            <pc:sldMk cId="3606047728" sldId="290"/>
            <ac:spMk id="2" creationId="{F8015A6B-CB53-7D33-8206-0E6DDD85481D}"/>
          </ac:spMkLst>
        </pc:spChg>
        <pc:spChg chg="mod">
          <ac:chgData name="Paul Croft" userId="f13fffc6672e7a6a" providerId="Windows Live" clId="Web-{EABCA52B-6782-4029-A03B-8076FAF07EB9}" dt="2023-07-20T16:17:57.461" v="634" actId="20577"/>
          <ac:spMkLst>
            <pc:docMk/>
            <pc:sldMk cId="3606047728" sldId="290"/>
            <ac:spMk id="3" creationId="{3DD6B2CB-153D-7FF1-23F6-74B6F9E5776A}"/>
          </ac:spMkLst>
        </pc:spChg>
        <pc:spChg chg="add">
          <ac:chgData name="Paul Croft" userId="f13fffc6672e7a6a" providerId="Windows Live" clId="Web-{EABCA52B-6782-4029-A03B-8076FAF07EB9}" dt="2023-07-20T16:16:20.211" v="631"/>
          <ac:spMkLst>
            <pc:docMk/>
            <pc:sldMk cId="3606047728" sldId="290"/>
            <ac:spMk id="6" creationId="{EBCCB959-5488-E6D8-71A4-CC33CFEDEA15}"/>
          </ac:spMkLst>
        </pc:spChg>
        <pc:picChg chg="add del mod">
          <ac:chgData name="Paul Croft" userId="f13fffc6672e7a6a" providerId="Windows Live" clId="Web-{EABCA52B-6782-4029-A03B-8076FAF07EB9}" dt="2023-07-20T16:14:52.804" v="628"/>
          <ac:picMkLst>
            <pc:docMk/>
            <pc:sldMk cId="3606047728" sldId="290"/>
            <ac:picMk id="4" creationId="{CB19E0EB-CC2F-6018-40D2-A5E0766A39AF}"/>
          </ac:picMkLst>
        </pc:picChg>
        <pc:picChg chg="add">
          <ac:chgData name="Paul Croft" userId="f13fffc6672e7a6a" providerId="Windows Live" clId="Web-{EABCA52B-6782-4029-A03B-8076FAF07EB9}" dt="2023-07-20T16:16:41.398" v="632"/>
          <ac:picMkLst>
            <pc:docMk/>
            <pc:sldMk cId="3606047728" sldId="290"/>
            <ac:picMk id="8" creationId="{295BA706-836A-E561-1154-6720356A2080}"/>
          </ac:picMkLst>
        </pc:picChg>
      </pc:sldChg>
      <pc:sldChg chg="addSp delSp modSp new addAnim modAnim">
        <pc:chgData name="Paul Croft" userId="f13fffc6672e7a6a" providerId="Windows Live" clId="Web-{EABCA52B-6782-4029-A03B-8076FAF07EB9}" dt="2023-07-20T16:59:38.182" v="1729"/>
        <pc:sldMkLst>
          <pc:docMk/>
          <pc:sldMk cId="1177855193" sldId="291"/>
        </pc:sldMkLst>
        <pc:spChg chg="del">
          <ac:chgData name="Paul Croft" userId="f13fffc6672e7a6a" providerId="Windows Live" clId="Web-{EABCA52B-6782-4029-A03B-8076FAF07EB9}" dt="2023-07-20T16:24:03.242" v="734"/>
          <ac:spMkLst>
            <pc:docMk/>
            <pc:sldMk cId="1177855193" sldId="291"/>
            <ac:spMk id="2" creationId="{9F905A58-E7F7-4E02-EB3C-E8FDD312491D}"/>
          </ac:spMkLst>
        </pc:spChg>
        <pc:spChg chg="mod">
          <ac:chgData name="Paul Croft" userId="f13fffc6672e7a6a" providerId="Windows Live" clId="Web-{EABCA52B-6782-4029-A03B-8076FAF07EB9}" dt="2023-07-20T16:59:29.323" v="1727" actId="20577"/>
          <ac:spMkLst>
            <pc:docMk/>
            <pc:sldMk cId="1177855193" sldId="291"/>
            <ac:spMk id="3" creationId="{CB9B8DA9-9CD8-0F64-109A-40A485F3DE4D}"/>
          </ac:spMkLst>
        </pc:spChg>
        <pc:spChg chg="add mod">
          <ac:chgData name="Paul Croft" userId="f13fffc6672e7a6a" providerId="Windows Live" clId="Web-{EABCA52B-6782-4029-A03B-8076FAF07EB9}" dt="2023-07-20T16:59:24.854" v="1726" actId="1076"/>
          <ac:spMkLst>
            <pc:docMk/>
            <pc:sldMk cId="1177855193" sldId="291"/>
            <ac:spMk id="7" creationId="{B95A29DA-5078-6603-4498-B53E7FDE54C4}"/>
          </ac:spMkLst>
        </pc:spChg>
        <pc:picChg chg="add">
          <ac:chgData name="Paul Croft" userId="f13fffc6672e7a6a" providerId="Windows Live" clId="Web-{EABCA52B-6782-4029-A03B-8076FAF07EB9}" dt="2023-07-20T16:18:45.351" v="640"/>
          <ac:picMkLst>
            <pc:docMk/>
            <pc:sldMk cId="1177855193" sldId="291"/>
            <ac:picMk id="5" creationId="{29937697-D65B-E5D8-E484-5B9E1F625833}"/>
          </ac:picMkLst>
        </pc:picChg>
        <pc:picChg chg="add mod">
          <ac:chgData name="Paul Croft" userId="f13fffc6672e7a6a" providerId="Windows Live" clId="Web-{EABCA52B-6782-4029-A03B-8076FAF07EB9}" dt="2023-07-20T16:24:31.852" v="741" actId="1076"/>
          <ac:picMkLst>
            <pc:docMk/>
            <pc:sldMk cId="1177855193" sldId="291"/>
            <ac:picMk id="6" creationId="{69073E7D-E3E1-D101-49EA-3762926F7BBC}"/>
          </ac:picMkLst>
        </pc:picChg>
      </pc:sldChg>
      <pc:sldChg chg="addSp delSp modSp new addAnim modAnim">
        <pc:chgData name="Paul Croft" userId="f13fffc6672e7a6a" providerId="Windows Live" clId="Web-{EABCA52B-6782-4029-A03B-8076FAF07EB9}" dt="2023-07-20T17:48:21.028" v="2169" actId="20577"/>
        <pc:sldMkLst>
          <pc:docMk/>
          <pc:sldMk cId="2753887968" sldId="292"/>
        </pc:sldMkLst>
        <pc:spChg chg="del">
          <ac:chgData name="Paul Croft" userId="f13fffc6672e7a6a" providerId="Windows Live" clId="Web-{EABCA52B-6782-4029-A03B-8076FAF07EB9}" dt="2023-07-20T16:26:23.461" v="757"/>
          <ac:spMkLst>
            <pc:docMk/>
            <pc:sldMk cId="2753887968" sldId="292"/>
            <ac:spMk id="2" creationId="{57E5CEC6-3491-3D79-7872-B83F4B1AFA5F}"/>
          </ac:spMkLst>
        </pc:spChg>
        <pc:spChg chg="del">
          <ac:chgData name="Paul Croft" userId="f13fffc6672e7a6a" providerId="Windows Live" clId="Web-{EABCA52B-6782-4029-A03B-8076FAF07EB9}" dt="2023-07-20T16:26:04.743" v="753"/>
          <ac:spMkLst>
            <pc:docMk/>
            <pc:sldMk cId="2753887968" sldId="292"/>
            <ac:spMk id="3" creationId="{06CBC5A7-EBA8-D7AE-1E89-E8ECE8539C31}"/>
          </ac:spMkLst>
        </pc:spChg>
        <pc:spChg chg="add mod">
          <ac:chgData name="Paul Croft" userId="f13fffc6672e7a6a" providerId="Windows Live" clId="Web-{EABCA52B-6782-4029-A03B-8076FAF07EB9}" dt="2023-07-20T17:48:21.028" v="2169" actId="20577"/>
          <ac:spMkLst>
            <pc:docMk/>
            <pc:sldMk cId="2753887968" sldId="292"/>
            <ac:spMk id="7" creationId="{8D204762-6925-2E20-31E9-F0C8B3D1682E}"/>
          </ac:spMkLst>
        </pc:spChg>
        <pc:spChg chg="add mod">
          <ac:chgData name="Paul Croft" userId="f13fffc6672e7a6a" providerId="Windows Live" clId="Web-{EABCA52B-6782-4029-A03B-8076FAF07EB9}" dt="2023-07-20T16:58:12.682" v="1695" actId="20577"/>
          <ac:spMkLst>
            <pc:docMk/>
            <pc:sldMk cId="2753887968" sldId="292"/>
            <ac:spMk id="8" creationId="{611A35B4-B623-E923-D398-525921740B4A}"/>
          </ac:spMkLst>
        </pc:spChg>
        <pc:spChg chg="add mod">
          <ac:chgData name="Paul Croft" userId="f13fffc6672e7a6a" providerId="Windows Live" clId="Web-{EABCA52B-6782-4029-A03B-8076FAF07EB9}" dt="2023-07-20T16:29:35.743" v="975" actId="1076"/>
          <ac:spMkLst>
            <pc:docMk/>
            <pc:sldMk cId="2753887968" sldId="292"/>
            <ac:spMk id="9" creationId="{600C445D-BF51-A9C7-54F3-9164B6298049}"/>
          </ac:spMkLst>
        </pc:spChg>
        <pc:picChg chg="add">
          <ac:chgData name="Paul Croft" userId="f13fffc6672e7a6a" providerId="Windows Live" clId="Web-{EABCA52B-6782-4029-A03B-8076FAF07EB9}" dt="2023-07-20T16:18:51.555" v="641"/>
          <ac:picMkLst>
            <pc:docMk/>
            <pc:sldMk cId="2753887968" sldId="292"/>
            <ac:picMk id="5" creationId="{48FFE8CB-C5C8-B3C4-BBDF-1B344BEF1669}"/>
          </ac:picMkLst>
        </pc:picChg>
        <pc:picChg chg="add mod ord">
          <ac:chgData name="Paul Croft" userId="f13fffc6672e7a6a" providerId="Windows Live" clId="Web-{EABCA52B-6782-4029-A03B-8076FAF07EB9}" dt="2023-07-20T16:29:31.086" v="974" actId="1076"/>
          <ac:picMkLst>
            <pc:docMk/>
            <pc:sldMk cId="2753887968" sldId="292"/>
            <ac:picMk id="6" creationId="{2DD699EB-9242-F917-D1EA-632129B380A7}"/>
          </ac:picMkLst>
        </pc:picChg>
      </pc:sldChg>
      <pc:sldChg chg="addSp delSp modSp new addAnim modAnim">
        <pc:chgData name="Paul Croft" userId="f13fffc6672e7a6a" providerId="Windows Live" clId="Web-{EABCA52B-6782-4029-A03B-8076FAF07EB9}" dt="2023-07-20T16:58:45.557" v="1714"/>
        <pc:sldMkLst>
          <pc:docMk/>
          <pc:sldMk cId="2682179502" sldId="293"/>
        </pc:sldMkLst>
        <pc:spChg chg="del">
          <ac:chgData name="Paul Croft" userId="f13fffc6672e7a6a" providerId="Windows Live" clId="Web-{EABCA52B-6782-4029-A03B-8076FAF07EB9}" dt="2023-07-20T16:31:40.727" v="1009"/>
          <ac:spMkLst>
            <pc:docMk/>
            <pc:sldMk cId="2682179502" sldId="293"/>
            <ac:spMk id="2" creationId="{78B9CA57-A509-2178-AEC5-B1C5D18473BD}"/>
          </ac:spMkLst>
        </pc:spChg>
        <pc:spChg chg="del">
          <ac:chgData name="Paul Croft" userId="f13fffc6672e7a6a" providerId="Windows Live" clId="Web-{EABCA52B-6782-4029-A03B-8076FAF07EB9}" dt="2023-07-20T16:31:45.165" v="1010"/>
          <ac:spMkLst>
            <pc:docMk/>
            <pc:sldMk cId="2682179502" sldId="293"/>
            <ac:spMk id="3" creationId="{01B6427D-1D89-B7E6-5F08-15D6064E8706}"/>
          </ac:spMkLst>
        </pc:spChg>
        <pc:spChg chg="add mod">
          <ac:chgData name="Paul Croft" userId="f13fffc6672e7a6a" providerId="Windows Live" clId="Web-{EABCA52B-6782-4029-A03B-8076FAF07EB9}" dt="2023-07-20T16:32:39.305" v="1026" actId="1076"/>
          <ac:spMkLst>
            <pc:docMk/>
            <pc:sldMk cId="2682179502" sldId="293"/>
            <ac:spMk id="7" creationId="{EFA989A0-5304-14AE-3A2A-1685A07EE87D}"/>
          </ac:spMkLst>
        </pc:spChg>
        <pc:spChg chg="add mod">
          <ac:chgData name="Paul Croft" userId="f13fffc6672e7a6a" providerId="Windows Live" clId="Web-{EABCA52B-6782-4029-A03B-8076FAF07EB9}" dt="2023-07-20T16:33:55.321" v="1093" actId="1076"/>
          <ac:spMkLst>
            <pc:docMk/>
            <pc:sldMk cId="2682179502" sldId="293"/>
            <ac:spMk id="8" creationId="{7097EA0F-0EA8-4B6F-59BC-13DAB10D023E}"/>
          </ac:spMkLst>
        </pc:spChg>
        <pc:spChg chg="add mod">
          <ac:chgData name="Paul Croft" userId="f13fffc6672e7a6a" providerId="Windows Live" clId="Web-{EABCA52B-6782-4029-A03B-8076FAF07EB9}" dt="2023-07-20T16:34:56.368" v="1167" actId="14100"/>
          <ac:spMkLst>
            <pc:docMk/>
            <pc:sldMk cId="2682179502" sldId="293"/>
            <ac:spMk id="9" creationId="{A56B659D-4796-C49E-E416-D1AF40BCBFA8}"/>
          </ac:spMkLst>
        </pc:spChg>
        <pc:picChg chg="add">
          <ac:chgData name="Paul Croft" userId="f13fffc6672e7a6a" providerId="Windows Live" clId="Web-{EABCA52B-6782-4029-A03B-8076FAF07EB9}" dt="2023-07-20T16:19:05.883" v="643"/>
          <ac:picMkLst>
            <pc:docMk/>
            <pc:sldMk cId="2682179502" sldId="293"/>
            <ac:picMk id="5" creationId="{D39A3821-4BCF-13C3-5D65-131B2334B029}"/>
          </ac:picMkLst>
        </pc:picChg>
        <pc:picChg chg="add mod ord">
          <ac:chgData name="Paul Croft" userId="f13fffc6672e7a6a" providerId="Windows Live" clId="Web-{EABCA52B-6782-4029-A03B-8076FAF07EB9}" dt="2023-07-20T16:31:48.712" v="1011" actId="1076"/>
          <ac:picMkLst>
            <pc:docMk/>
            <pc:sldMk cId="2682179502" sldId="293"/>
            <ac:picMk id="6" creationId="{67C5C417-801A-85E6-FED7-F78CBC9EABB0}"/>
          </ac:picMkLst>
        </pc:picChg>
      </pc:sldChg>
      <pc:sldChg chg="addSp delSp modSp new addAnim modAnim">
        <pc:chgData name="Paul Croft" userId="f13fffc6672e7a6a" providerId="Windows Live" clId="Web-{EABCA52B-6782-4029-A03B-8076FAF07EB9}" dt="2023-07-20T16:48:12.838" v="1388"/>
        <pc:sldMkLst>
          <pc:docMk/>
          <pc:sldMk cId="3753617057" sldId="294"/>
        </pc:sldMkLst>
        <pc:spChg chg="del">
          <ac:chgData name="Paul Croft" userId="f13fffc6672e7a6a" providerId="Windows Live" clId="Web-{EABCA52B-6782-4029-A03B-8076FAF07EB9}" dt="2023-07-20T16:35:40.290" v="1168"/>
          <ac:spMkLst>
            <pc:docMk/>
            <pc:sldMk cId="3753617057" sldId="294"/>
            <ac:spMk id="2" creationId="{C8601B43-8E31-13E1-043E-C5466543DC6B}"/>
          </ac:spMkLst>
        </pc:spChg>
        <pc:spChg chg="del">
          <ac:chgData name="Paul Croft" userId="f13fffc6672e7a6a" providerId="Windows Live" clId="Web-{EABCA52B-6782-4029-A03B-8076FAF07EB9}" dt="2023-07-20T16:35:41.524" v="1169"/>
          <ac:spMkLst>
            <pc:docMk/>
            <pc:sldMk cId="3753617057" sldId="294"/>
            <ac:spMk id="3" creationId="{A2D04DAC-C6E8-9B80-4EC8-59DB07E0FBDE}"/>
          </ac:spMkLst>
        </pc:spChg>
        <pc:spChg chg="add mod">
          <ac:chgData name="Paul Croft" userId="f13fffc6672e7a6a" providerId="Windows Live" clId="Web-{EABCA52B-6782-4029-A03B-8076FAF07EB9}" dt="2023-07-20T16:36:47.103" v="1189" actId="1076"/>
          <ac:spMkLst>
            <pc:docMk/>
            <pc:sldMk cId="3753617057" sldId="294"/>
            <ac:spMk id="7" creationId="{097C2C2C-D53C-4E9A-96CB-6341E7D50C6C}"/>
          </ac:spMkLst>
        </pc:spChg>
        <pc:spChg chg="add mod">
          <ac:chgData name="Paul Croft" userId="f13fffc6672e7a6a" providerId="Windows Live" clId="Web-{EABCA52B-6782-4029-A03B-8076FAF07EB9}" dt="2023-07-20T16:37:54.462" v="1260" actId="1076"/>
          <ac:spMkLst>
            <pc:docMk/>
            <pc:sldMk cId="3753617057" sldId="294"/>
            <ac:spMk id="8" creationId="{C0DAD998-C875-7654-9595-7760877D266A}"/>
          </ac:spMkLst>
        </pc:spChg>
        <pc:picChg chg="add">
          <ac:chgData name="Paul Croft" userId="f13fffc6672e7a6a" providerId="Windows Live" clId="Web-{EABCA52B-6782-4029-A03B-8076FAF07EB9}" dt="2023-07-20T16:18:57.867" v="642"/>
          <ac:picMkLst>
            <pc:docMk/>
            <pc:sldMk cId="3753617057" sldId="294"/>
            <ac:picMk id="5" creationId="{DC339F44-5613-79CD-1D7B-C4FD3B0569B2}"/>
          </ac:picMkLst>
        </pc:picChg>
        <pc:picChg chg="add mod">
          <ac:chgData name="Paul Croft" userId="f13fffc6672e7a6a" providerId="Windows Live" clId="Web-{EABCA52B-6782-4029-A03B-8076FAF07EB9}" dt="2023-07-20T16:35:58.290" v="1172" actId="1076"/>
          <ac:picMkLst>
            <pc:docMk/>
            <pc:sldMk cId="3753617057" sldId="294"/>
            <ac:picMk id="6" creationId="{6216A37E-FC78-D1E8-38D9-88DD4CF499ED}"/>
          </ac:picMkLst>
        </pc:picChg>
      </pc:sldChg>
      <pc:sldChg chg="addSp delSp modSp new mod setBg addAnim modAnim">
        <pc:chgData name="Paul Croft" userId="f13fffc6672e7a6a" providerId="Windows Live" clId="Web-{EABCA52B-6782-4029-A03B-8076FAF07EB9}" dt="2023-07-20T16:49:05.869" v="1402"/>
        <pc:sldMkLst>
          <pc:docMk/>
          <pc:sldMk cId="12777198" sldId="295"/>
        </pc:sldMkLst>
        <pc:spChg chg="del">
          <ac:chgData name="Paul Croft" userId="f13fffc6672e7a6a" providerId="Windows Live" clId="Web-{EABCA52B-6782-4029-A03B-8076FAF07EB9}" dt="2023-07-20T16:43:20.165" v="1292"/>
          <ac:spMkLst>
            <pc:docMk/>
            <pc:sldMk cId="12777198" sldId="295"/>
            <ac:spMk id="2" creationId="{62619710-DC2B-ABFA-9A1A-EAACBF4B6A09}"/>
          </ac:spMkLst>
        </pc:spChg>
        <pc:spChg chg="mod">
          <ac:chgData name="Paul Croft" userId="f13fffc6672e7a6a" providerId="Windows Live" clId="Web-{EABCA52B-6782-4029-A03B-8076FAF07EB9}" dt="2023-07-20T16:47:06.728" v="1346" actId="20577"/>
          <ac:spMkLst>
            <pc:docMk/>
            <pc:sldMk cId="12777198" sldId="295"/>
            <ac:spMk id="3" creationId="{23664217-68DB-BB0F-8D56-CFC701948B32}"/>
          </ac:spMkLst>
        </pc:spChg>
        <pc:spChg chg="add">
          <ac:chgData name="Paul Croft" userId="f13fffc6672e7a6a" providerId="Windows Live" clId="Web-{EABCA52B-6782-4029-A03B-8076FAF07EB9}" dt="2023-07-20T16:45:01.900" v="1311"/>
          <ac:spMkLst>
            <pc:docMk/>
            <pc:sldMk cId="12777198" sldId="295"/>
            <ac:spMk id="7" creationId="{9080BC40-0B1F-B89B-DCFD-E86B2CC134ED}"/>
          </ac:spMkLst>
        </pc:spChg>
        <pc:picChg chg="add">
          <ac:chgData name="Paul Croft" userId="f13fffc6672e7a6a" providerId="Windows Live" clId="Web-{EABCA52B-6782-4029-A03B-8076FAF07EB9}" dt="2023-07-20T16:38:30.040" v="1267"/>
          <ac:picMkLst>
            <pc:docMk/>
            <pc:sldMk cId="12777198" sldId="295"/>
            <ac:picMk id="5" creationId="{44F81109-D081-3DB4-68FA-F3A7AC2AD9AC}"/>
          </ac:picMkLst>
        </pc:picChg>
      </pc:sldChg>
      <pc:sldChg chg="addSp delSp modSp new addAnim modAnim">
        <pc:chgData name="Paul Croft" userId="f13fffc6672e7a6a" providerId="Windows Live" clId="Web-{EABCA52B-6782-4029-A03B-8076FAF07EB9}" dt="2023-07-20T17:02:34.635" v="1733"/>
        <pc:sldMkLst>
          <pc:docMk/>
          <pc:sldMk cId="352124758" sldId="296"/>
        </pc:sldMkLst>
        <pc:spChg chg="mod">
          <ac:chgData name="Paul Croft" userId="f13fffc6672e7a6a" providerId="Windows Live" clId="Web-{EABCA52B-6782-4029-A03B-8076FAF07EB9}" dt="2023-07-20T16:52:36.182" v="1421" actId="1076"/>
          <ac:spMkLst>
            <pc:docMk/>
            <pc:sldMk cId="352124758" sldId="296"/>
            <ac:spMk id="2" creationId="{FA8C1AFE-7680-C808-5D52-7C5D8376246E}"/>
          </ac:spMkLst>
        </pc:spChg>
        <pc:spChg chg="del">
          <ac:chgData name="Paul Croft" userId="f13fffc6672e7a6a" providerId="Windows Live" clId="Web-{EABCA52B-6782-4029-A03B-8076FAF07EB9}" dt="2023-07-20T16:52:22.400" v="1419"/>
          <ac:spMkLst>
            <pc:docMk/>
            <pc:sldMk cId="352124758" sldId="296"/>
            <ac:spMk id="3" creationId="{21A773D0-423C-A6EF-1FEA-9EF072699FE0}"/>
          </ac:spMkLst>
        </pc:spChg>
        <pc:spChg chg="add mod">
          <ac:chgData name="Paul Croft" userId="f13fffc6672e7a6a" providerId="Windows Live" clId="Web-{EABCA52B-6782-4029-A03B-8076FAF07EB9}" dt="2023-07-20T16:53:55.729" v="1492" actId="14100"/>
          <ac:spMkLst>
            <pc:docMk/>
            <pc:sldMk cId="352124758" sldId="296"/>
            <ac:spMk id="7" creationId="{560643CD-3C43-3DB1-2AFB-3BFD403AB1D5}"/>
          </ac:spMkLst>
        </pc:spChg>
        <pc:spChg chg="add mod">
          <ac:chgData name="Paul Croft" userId="f13fffc6672e7a6a" providerId="Windows Live" clId="Web-{EABCA52B-6782-4029-A03B-8076FAF07EB9}" dt="2023-07-20T16:54:44.776" v="1534" actId="1076"/>
          <ac:spMkLst>
            <pc:docMk/>
            <pc:sldMk cId="352124758" sldId="296"/>
            <ac:spMk id="8" creationId="{841F58D4-D1A4-5AEC-6A01-55A8C7B81F90}"/>
          </ac:spMkLst>
        </pc:spChg>
        <pc:spChg chg="add mod">
          <ac:chgData name="Paul Croft" userId="f13fffc6672e7a6a" providerId="Windows Live" clId="Web-{EABCA52B-6782-4029-A03B-8076FAF07EB9}" dt="2023-07-20T16:55:47.088" v="1636" actId="14100"/>
          <ac:spMkLst>
            <pc:docMk/>
            <pc:sldMk cId="352124758" sldId="296"/>
            <ac:spMk id="9" creationId="{7EB4175D-9132-45AC-B7E5-850AA2899DF3}"/>
          </ac:spMkLst>
        </pc:spChg>
        <pc:picChg chg="add">
          <ac:chgData name="Paul Croft" userId="f13fffc6672e7a6a" providerId="Windows Live" clId="Web-{EABCA52B-6782-4029-A03B-8076FAF07EB9}" dt="2023-07-20T16:38:36.681" v="1268"/>
          <ac:picMkLst>
            <pc:docMk/>
            <pc:sldMk cId="352124758" sldId="296"/>
            <ac:picMk id="5" creationId="{177D537A-5875-12B0-EE0F-B9F76049A6C6}"/>
          </ac:picMkLst>
        </pc:picChg>
        <pc:picChg chg="add mod ord">
          <ac:chgData name="Paul Croft" userId="f13fffc6672e7a6a" providerId="Windows Live" clId="Web-{EABCA52B-6782-4029-A03B-8076FAF07EB9}" dt="2023-07-20T16:52:27.166" v="1420" actId="1076"/>
          <ac:picMkLst>
            <pc:docMk/>
            <pc:sldMk cId="352124758" sldId="296"/>
            <ac:picMk id="6" creationId="{B38C1504-900C-1345-F5F1-FA210CE9849A}"/>
          </ac:picMkLst>
        </pc:picChg>
      </pc:sldChg>
      <pc:sldChg chg="addSp delSp modSp new mod setBg addAnim">
        <pc:chgData name="Paul Croft" userId="f13fffc6672e7a6a" providerId="Windows Live" clId="Web-{EABCA52B-6782-4029-A03B-8076FAF07EB9}" dt="2023-07-20T17:06:29.933" v="1777"/>
        <pc:sldMkLst>
          <pc:docMk/>
          <pc:sldMk cId="3639962355" sldId="297"/>
        </pc:sldMkLst>
        <pc:spChg chg="mod">
          <ac:chgData name="Paul Croft" userId="f13fffc6672e7a6a" providerId="Windows Live" clId="Web-{EABCA52B-6782-4029-A03B-8076FAF07EB9}" dt="2023-07-20T17:04:48.839" v="1757"/>
          <ac:spMkLst>
            <pc:docMk/>
            <pc:sldMk cId="3639962355" sldId="297"/>
            <ac:spMk id="2" creationId="{96325270-C548-3D4C-26EB-0C01741E1091}"/>
          </ac:spMkLst>
        </pc:spChg>
        <pc:spChg chg="del">
          <ac:chgData name="Paul Croft" userId="f13fffc6672e7a6a" providerId="Windows Live" clId="Web-{EABCA52B-6782-4029-A03B-8076FAF07EB9}" dt="2023-07-20T17:03:17.135" v="1754"/>
          <ac:spMkLst>
            <pc:docMk/>
            <pc:sldMk cId="3639962355" sldId="297"/>
            <ac:spMk id="3" creationId="{E0F8DCE1-44D3-E65B-99A5-FE9320B9F0FD}"/>
          </ac:spMkLst>
        </pc:spChg>
        <pc:spChg chg="add mod">
          <ac:chgData name="Paul Croft" userId="f13fffc6672e7a6a" providerId="Windows Live" clId="Web-{EABCA52B-6782-4029-A03B-8076FAF07EB9}" dt="2023-07-20T17:06:14.995" v="1776" actId="1076"/>
          <ac:spMkLst>
            <pc:docMk/>
            <pc:sldMk cId="3639962355" sldId="297"/>
            <ac:spMk id="6" creationId="{657D47B1-B673-956B-4610-5EB88C2E76F8}"/>
          </ac:spMkLst>
        </pc:spChg>
        <pc:picChg chg="add">
          <ac:chgData name="Paul Croft" userId="f13fffc6672e7a6a" providerId="Windows Live" clId="Web-{EABCA52B-6782-4029-A03B-8076FAF07EB9}" dt="2023-07-20T16:38:46.196" v="1269"/>
          <ac:picMkLst>
            <pc:docMk/>
            <pc:sldMk cId="3639962355" sldId="297"/>
            <ac:picMk id="5" creationId="{865883C2-9984-DD0C-8136-5FE0A068F1DE}"/>
          </ac:picMkLst>
        </pc:picChg>
      </pc:sldChg>
      <pc:sldChg chg="addSp delSp modSp new mod setBg addAnim delAnim modAnim">
        <pc:chgData name="Paul Croft" userId="f13fffc6672e7a6a" providerId="Windows Live" clId="Web-{EABCA52B-6782-4029-A03B-8076FAF07EB9}" dt="2023-07-20T17:25:45.746" v="2162" actId="20577"/>
        <pc:sldMkLst>
          <pc:docMk/>
          <pc:sldMk cId="3675423764" sldId="298"/>
        </pc:sldMkLst>
        <pc:spChg chg="del">
          <ac:chgData name="Paul Croft" userId="f13fffc6672e7a6a" providerId="Windows Live" clId="Web-{EABCA52B-6782-4029-A03B-8076FAF07EB9}" dt="2023-07-20T17:07:08.354" v="1778"/>
          <ac:spMkLst>
            <pc:docMk/>
            <pc:sldMk cId="3675423764" sldId="298"/>
            <ac:spMk id="2" creationId="{D9838F42-07A3-9212-833E-9485B78CCB59}"/>
          </ac:spMkLst>
        </pc:spChg>
        <pc:spChg chg="del">
          <ac:chgData name="Paul Croft" userId="f13fffc6672e7a6a" providerId="Windows Live" clId="Web-{EABCA52B-6782-4029-A03B-8076FAF07EB9}" dt="2023-07-20T17:07:09.276" v="1779"/>
          <ac:spMkLst>
            <pc:docMk/>
            <pc:sldMk cId="3675423764" sldId="298"/>
            <ac:spMk id="3" creationId="{B70E5E7B-9B42-3A3D-D687-C5659D94A2F4}"/>
          </ac:spMkLst>
        </pc:spChg>
        <pc:spChg chg="add mod">
          <ac:chgData name="Paul Croft" userId="f13fffc6672e7a6a" providerId="Windows Live" clId="Web-{EABCA52B-6782-4029-A03B-8076FAF07EB9}" dt="2023-07-20T17:25:45.746" v="2162" actId="20577"/>
          <ac:spMkLst>
            <pc:docMk/>
            <pc:sldMk cId="3675423764" sldId="298"/>
            <ac:spMk id="6" creationId="{38F61774-94F3-70BC-357C-BE1B358D7C41}"/>
          </ac:spMkLst>
        </pc:spChg>
        <pc:spChg chg="add">
          <ac:chgData name="Paul Croft" userId="f13fffc6672e7a6a" providerId="Windows Live" clId="Web-{EABCA52B-6782-4029-A03B-8076FAF07EB9}" dt="2023-07-20T17:08:47.479" v="1874"/>
          <ac:spMkLst>
            <pc:docMk/>
            <pc:sldMk cId="3675423764" sldId="298"/>
            <ac:spMk id="7" creationId="{4A55BFE2-282E-0E8B-DF3B-8F14A7235611}"/>
          </ac:spMkLst>
        </pc:spChg>
        <pc:spChg chg="add mod">
          <ac:chgData name="Paul Croft" userId="f13fffc6672e7a6a" providerId="Windows Live" clId="Web-{EABCA52B-6782-4029-A03B-8076FAF07EB9}" dt="2023-07-20T17:11:10.980" v="2000" actId="1076"/>
          <ac:spMkLst>
            <pc:docMk/>
            <pc:sldMk cId="3675423764" sldId="298"/>
            <ac:spMk id="8" creationId="{7646AA04-8F3B-F5CF-E94E-A18A753C7D8D}"/>
          </ac:spMkLst>
        </pc:spChg>
        <pc:spChg chg="add mod">
          <ac:chgData name="Paul Croft" userId="f13fffc6672e7a6a" providerId="Windows Live" clId="Web-{EABCA52B-6782-4029-A03B-8076FAF07EB9}" dt="2023-07-20T17:11:14.089" v="2001" actId="1076"/>
          <ac:spMkLst>
            <pc:docMk/>
            <pc:sldMk cId="3675423764" sldId="298"/>
            <ac:spMk id="9" creationId="{8FD20A3F-F38A-40CE-BC3A-7DFDD50BDC03}"/>
          </ac:spMkLst>
        </pc:spChg>
        <pc:spChg chg="add mod">
          <ac:chgData name="Paul Croft" userId="f13fffc6672e7a6a" providerId="Windows Live" clId="Web-{EABCA52B-6782-4029-A03B-8076FAF07EB9}" dt="2023-07-20T17:11:46.417" v="2014" actId="1076"/>
          <ac:spMkLst>
            <pc:docMk/>
            <pc:sldMk cId="3675423764" sldId="298"/>
            <ac:spMk id="10" creationId="{12349BF9-B4AD-8542-7F21-802A154D76AF}"/>
          </ac:spMkLst>
        </pc:spChg>
        <pc:picChg chg="add">
          <ac:chgData name="Paul Croft" userId="f13fffc6672e7a6a" providerId="Windows Live" clId="Web-{EABCA52B-6782-4029-A03B-8076FAF07EB9}" dt="2023-07-20T16:38:52.931" v="1270"/>
          <ac:picMkLst>
            <pc:docMk/>
            <pc:sldMk cId="3675423764" sldId="298"/>
            <ac:picMk id="5" creationId="{0D3EF481-F962-C189-7990-6CCA70E1DCCE}"/>
          </ac:picMkLst>
        </pc:picChg>
      </pc:sldChg>
      <pc:sldChg chg="addSp delSp modSp new addAnim modAnim">
        <pc:chgData name="Paul Croft" userId="f13fffc6672e7a6a" providerId="Windows Live" clId="Web-{EABCA52B-6782-4029-A03B-8076FAF07EB9}" dt="2023-07-20T17:22:41.386" v="2158"/>
        <pc:sldMkLst>
          <pc:docMk/>
          <pc:sldMk cId="94063205" sldId="299"/>
        </pc:sldMkLst>
        <pc:spChg chg="del">
          <ac:chgData name="Paul Croft" userId="f13fffc6672e7a6a" providerId="Windows Live" clId="Web-{EABCA52B-6782-4029-A03B-8076FAF07EB9}" dt="2023-07-20T17:16:52.746" v="2053"/>
          <ac:spMkLst>
            <pc:docMk/>
            <pc:sldMk cId="94063205" sldId="299"/>
            <ac:spMk id="2" creationId="{F9E8BABB-2C6B-1F61-1712-05E6BB7337F4}"/>
          </ac:spMkLst>
        </pc:spChg>
        <pc:spChg chg="del">
          <ac:chgData name="Paul Croft" userId="f13fffc6672e7a6a" providerId="Windows Live" clId="Web-{EABCA52B-6782-4029-A03B-8076FAF07EB9}" dt="2023-07-20T17:17:09.761" v="2054"/>
          <ac:spMkLst>
            <pc:docMk/>
            <pc:sldMk cId="94063205" sldId="299"/>
            <ac:spMk id="3" creationId="{7BB599AA-08A4-F676-CDE1-A5AF387683AD}"/>
          </ac:spMkLst>
        </pc:spChg>
        <pc:spChg chg="add mod">
          <ac:chgData name="Paul Croft" userId="f13fffc6672e7a6a" providerId="Windows Live" clId="Web-{EABCA52B-6782-4029-A03B-8076FAF07EB9}" dt="2023-07-20T17:21:02.668" v="2139" actId="1076"/>
          <ac:spMkLst>
            <pc:docMk/>
            <pc:sldMk cId="94063205" sldId="299"/>
            <ac:spMk id="7" creationId="{A41A0160-D37F-F3CD-0DAE-EF750C543816}"/>
          </ac:spMkLst>
        </pc:spChg>
        <pc:spChg chg="add mod">
          <ac:chgData name="Paul Croft" userId="f13fffc6672e7a6a" providerId="Windows Live" clId="Web-{EABCA52B-6782-4029-A03B-8076FAF07EB9}" dt="2023-07-20T17:22:04.636" v="2143" actId="14100"/>
          <ac:spMkLst>
            <pc:docMk/>
            <pc:sldMk cId="94063205" sldId="299"/>
            <ac:spMk id="8" creationId="{07676F20-4866-F9C6-BBC1-FD7405990516}"/>
          </ac:spMkLst>
        </pc:spChg>
        <pc:picChg chg="add">
          <ac:chgData name="Paul Croft" userId="f13fffc6672e7a6a" providerId="Windows Live" clId="Web-{EABCA52B-6782-4029-A03B-8076FAF07EB9}" dt="2023-07-20T16:38:59.368" v="1271"/>
          <ac:picMkLst>
            <pc:docMk/>
            <pc:sldMk cId="94063205" sldId="299"/>
            <ac:picMk id="5" creationId="{CE3F441B-EA28-6FFC-0F5D-D31DE46DEE50}"/>
          </ac:picMkLst>
        </pc:picChg>
        <pc:picChg chg="add mod ord">
          <ac:chgData name="Paul Croft" userId="f13fffc6672e7a6a" providerId="Windows Live" clId="Web-{EABCA52B-6782-4029-A03B-8076FAF07EB9}" dt="2023-07-20T17:20:55.918" v="2138" actId="1076"/>
          <ac:picMkLst>
            <pc:docMk/>
            <pc:sldMk cId="94063205" sldId="299"/>
            <ac:picMk id="6" creationId="{C7552A2F-D049-C443-8810-4A7DFF082941}"/>
          </ac:picMkLst>
        </pc:picChg>
      </pc:sldChg>
      <pc:sldChg chg="addSp delSp modSp new mod ord setBg addAnim modAnim">
        <pc:chgData name="Paul Croft" userId="f13fffc6672e7a6a" providerId="Windows Live" clId="Web-{EABCA52B-6782-4029-A03B-8076FAF07EB9}" dt="2023-07-20T16:48:49.494" v="1396"/>
        <pc:sldMkLst>
          <pc:docMk/>
          <pc:sldMk cId="886698565" sldId="300"/>
        </pc:sldMkLst>
        <pc:spChg chg="del">
          <ac:chgData name="Paul Croft" userId="f13fffc6672e7a6a" providerId="Windows Live" clId="Web-{EABCA52B-6782-4029-A03B-8076FAF07EB9}" dt="2023-07-20T16:39:16.571" v="1274"/>
          <ac:spMkLst>
            <pc:docMk/>
            <pc:sldMk cId="886698565" sldId="300"/>
            <ac:spMk id="2" creationId="{925BFFB6-D7D8-8BF4-88B0-F28B4D6FD8AA}"/>
          </ac:spMkLst>
        </pc:spChg>
        <pc:spChg chg="del">
          <ac:chgData name="Paul Croft" userId="f13fffc6672e7a6a" providerId="Windows Live" clId="Web-{EABCA52B-6782-4029-A03B-8076FAF07EB9}" dt="2023-07-20T16:39:15.493" v="1273"/>
          <ac:spMkLst>
            <pc:docMk/>
            <pc:sldMk cId="886698565" sldId="300"/>
            <ac:spMk id="3" creationId="{74C3F544-C795-8E09-A935-7FAD57269F86}"/>
          </ac:spMkLst>
        </pc:spChg>
        <pc:spChg chg="add">
          <ac:chgData name="Paul Croft" userId="f13fffc6672e7a6a" providerId="Windows Live" clId="Web-{EABCA52B-6782-4029-A03B-8076FAF07EB9}" dt="2023-07-20T16:41:14.743" v="1278"/>
          <ac:spMkLst>
            <pc:docMk/>
            <pc:sldMk cId="886698565" sldId="300"/>
            <ac:spMk id="7" creationId="{2E735299-0A40-FF69-2A24-01D79DC6F250}"/>
          </ac:spMkLst>
        </pc:spChg>
        <pc:spChg chg="add mod">
          <ac:chgData name="Paul Croft" userId="f13fffc6672e7a6a" providerId="Windows Live" clId="Web-{EABCA52B-6782-4029-A03B-8076FAF07EB9}" dt="2023-07-20T16:46:45.588" v="1342" actId="20577"/>
          <ac:spMkLst>
            <pc:docMk/>
            <pc:sldMk cId="886698565" sldId="300"/>
            <ac:spMk id="8" creationId="{CCA34263-F849-6218-4687-175F01EE2433}"/>
          </ac:spMkLst>
        </pc:spChg>
        <pc:picChg chg="add">
          <ac:chgData name="Paul Croft" userId="f13fffc6672e7a6a" providerId="Windows Live" clId="Web-{EABCA52B-6782-4029-A03B-8076FAF07EB9}" dt="2023-07-20T16:39:05.931" v="1272"/>
          <ac:picMkLst>
            <pc:docMk/>
            <pc:sldMk cId="886698565" sldId="300"/>
            <ac:picMk id="5" creationId="{D4F0B49C-BA1D-4771-6773-EC35B66B911E}"/>
          </ac:picMkLst>
        </pc:picChg>
      </pc:sldChg>
      <pc:sldChg chg="new del ord">
        <pc:chgData name="Paul Croft" userId="f13fffc6672e7a6a" providerId="Windows Live" clId="Web-{EABCA52B-6782-4029-A03B-8076FAF07EB9}" dt="2023-07-20T17:59:47.873" v="2187"/>
        <pc:sldMkLst>
          <pc:docMk/>
          <pc:sldMk cId="2677839957" sldId="301"/>
        </pc:sldMkLst>
      </pc:sldChg>
      <pc:sldChg chg="delSp modSp add replId">
        <pc:chgData name="Paul Croft" userId="f13fffc6672e7a6a" providerId="Windows Live" clId="Web-{EABCA52B-6782-4029-A03B-8076FAF07EB9}" dt="2023-07-20T17:59:20.045" v="2186" actId="1076"/>
        <pc:sldMkLst>
          <pc:docMk/>
          <pc:sldMk cId="2439907181" sldId="302"/>
        </pc:sldMkLst>
        <pc:spChg chg="mod">
          <ac:chgData name="Paul Croft" userId="f13fffc6672e7a6a" providerId="Windows Live" clId="Web-{EABCA52B-6782-4029-A03B-8076FAF07EB9}" dt="2023-07-20T17:59:20.045" v="2186" actId="1076"/>
          <ac:spMkLst>
            <pc:docMk/>
            <pc:sldMk cId="2439907181" sldId="302"/>
            <ac:spMk id="2" creationId="{00000000-0000-0000-0000-000000000000}"/>
          </ac:spMkLst>
        </pc:spChg>
        <pc:spChg chg="del">
          <ac:chgData name="Paul Croft" userId="f13fffc6672e7a6a" providerId="Windows Live" clId="Web-{EABCA52B-6782-4029-A03B-8076FAF07EB9}" dt="2023-07-20T17:59:13.560" v="2185"/>
          <ac:spMkLst>
            <pc:docMk/>
            <pc:sldMk cId="2439907181" sldId="302"/>
            <ac:spMk id="4" creationId="{580956A3-39E8-76F5-FE6C-7D101F1088A5}"/>
          </ac:spMkLst>
        </pc:spChg>
      </pc:sldChg>
    </pc:docChg>
  </pc:docChgLst>
  <pc:docChgLst>
    <pc:chgData name="Paul Croft" userId="f13fffc6672e7a6a" providerId="Windows Live" clId="Web-{0C5E9A54-9292-493E-8888-F8B9A5240F1B}"/>
    <pc:docChg chg="addSld delSld modSld sldOrd modMainMaster">
      <pc:chgData name="Paul Croft" userId="f13fffc6672e7a6a" providerId="Windows Live" clId="Web-{0C5E9A54-9292-493E-8888-F8B9A5240F1B}" dt="2023-06-08T14:23:57.133" v="1149"/>
      <pc:docMkLst>
        <pc:docMk/>
      </pc:docMkLst>
      <pc:sldChg chg="addSp delSp modSp mod modTransition setBg">
        <pc:chgData name="Paul Croft" userId="f13fffc6672e7a6a" providerId="Windows Live" clId="Web-{0C5E9A54-9292-493E-8888-F8B9A5240F1B}" dt="2023-06-08T02:13:40.339" v="851"/>
        <pc:sldMkLst>
          <pc:docMk/>
          <pc:sldMk cId="109857222" sldId="256"/>
        </pc:sldMkLst>
        <pc:spChg chg="mod">
          <ac:chgData name="Paul Croft" userId="f13fffc6672e7a6a" providerId="Windows Live" clId="Web-{0C5E9A54-9292-493E-8888-F8B9A5240F1B}" dt="2023-06-07T21:59:12.904" v="324" actId="20577"/>
          <ac:spMkLst>
            <pc:docMk/>
            <pc:sldMk cId="109857222" sldId="256"/>
            <ac:spMk id="2" creationId="{00000000-0000-0000-0000-000000000000}"/>
          </ac:spMkLst>
        </pc:spChg>
        <pc:picChg chg="add del ord">
          <ac:chgData name="Paul Croft" userId="f13fffc6672e7a6a" providerId="Windows Live" clId="Web-{0C5E9A54-9292-493E-8888-F8B9A5240F1B}" dt="2023-06-08T01:35:04.210" v="466"/>
          <ac:picMkLst>
            <pc:docMk/>
            <pc:sldMk cId="109857222" sldId="256"/>
            <ac:picMk id="7" creationId="{47D4A0B3-6B8F-405C-1B43-3BA730BEF3BF}"/>
          </ac:picMkLst>
        </pc:picChg>
        <pc:picChg chg="add del ord">
          <ac:chgData name="Paul Croft" userId="f13fffc6672e7a6a" providerId="Windows Live" clId="Web-{0C5E9A54-9292-493E-8888-F8B9A5240F1B}" dt="2023-06-08T01:37:09.385" v="475"/>
          <ac:picMkLst>
            <pc:docMk/>
            <pc:sldMk cId="109857222" sldId="256"/>
            <ac:picMk id="9" creationId="{988B5969-1F73-60FA-50EE-945053E484FE}"/>
          </ac:picMkLst>
        </pc:picChg>
      </pc:sldChg>
      <pc:sldChg chg="mod modTransition setBg addAnim delAnim modAnim">
        <pc:chgData name="Paul Croft" userId="f13fffc6672e7a6a" providerId="Windows Live" clId="Web-{0C5E9A54-9292-493E-8888-F8B9A5240F1B}" dt="2023-06-08T02:17:33.361" v="856"/>
        <pc:sldMkLst>
          <pc:docMk/>
          <pc:sldMk cId="2466944348" sldId="257"/>
        </pc:sldMkLst>
      </pc:sldChg>
      <pc:sldChg chg="new del ord">
        <pc:chgData name="Paul Croft" userId="f13fffc6672e7a6a" providerId="Windows Live" clId="Web-{0C5E9A54-9292-493E-8888-F8B9A5240F1B}" dt="2023-06-07T21:26:43.476" v="2"/>
        <pc:sldMkLst>
          <pc:docMk/>
          <pc:sldMk cId="952453539" sldId="258"/>
        </pc:sldMkLst>
      </pc:sldChg>
      <pc:sldChg chg="addSp delSp modSp new mod modTransition setBg addAnim">
        <pc:chgData name="Paul Croft" userId="f13fffc6672e7a6a" providerId="Windows Live" clId="Web-{0C5E9A54-9292-493E-8888-F8B9A5240F1B}" dt="2023-06-08T02:18:34.456" v="857"/>
        <pc:sldMkLst>
          <pc:docMk/>
          <pc:sldMk cId="2325034275" sldId="258"/>
        </pc:sldMkLst>
        <pc:spChg chg="mod">
          <ac:chgData name="Paul Croft" userId="f13fffc6672e7a6a" providerId="Windows Live" clId="Web-{0C5E9A54-9292-493E-8888-F8B9A5240F1B}" dt="2023-06-08T01:44:53.429" v="515" actId="20577"/>
          <ac:spMkLst>
            <pc:docMk/>
            <pc:sldMk cId="2325034275" sldId="258"/>
            <ac:spMk id="2" creationId="{1BD8F3D9-169A-6832-CA4C-FB949CA38D3D}"/>
          </ac:spMkLst>
        </pc:spChg>
        <pc:spChg chg="del">
          <ac:chgData name="Paul Croft" userId="f13fffc6672e7a6a" providerId="Windows Live" clId="Web-{0C5E9A54-9292-493E-8888-F8B9A5240F1B}" dt="2023-06-07T21:27:05.852" v="4"/>
          <ac:spMkLst>
            <pc:docMk/>
            <pc:sldMk cId="2325034275" sldId="258"/>
            <ac:spMk id="3" creationId="{B027CDEE-FFFE-5325-ACF3-932BA3150C8B}"/>
          </ac:spMkLst>
        </pc:spChg>
        <pc:spChg chg="mod">
          <ac:chgData name="Paul Croft" userId="f13fffc6672e7a6a" providerId="Windows Live" clId="Web-{0C5E9A54-9292-493E-8888-F8B9A5240F1B}" dt="2023-06-07T21:31:23.312" v="51" actId="1076"/>
          <ac:spMkLst>
            <pc:docMk/>
            <pc:sldMk cId="2325034275" sldId="258"/>
            <ac:spMk id="4" creationId="{A70C1C3B-21B8-13E1-300A-8C8D81CBF351}"/>
          </ac:spMkLst>
        </pc:spChg>
        <pc:picChg chg="add mod ord">
          <ac:chgData name="Paul Croft" userId="f13fffc6672e7a6a" providerId="Windows Live" clId="Web-{0C5E9A54-9292-493E-8888-F8B9A5240F1B}" dt="2023-06-07T21:27:05.852" v="4"/>
          <ac:picMkLst>
            <pc:docMk/>
            <pc:sldMk cId="2325034275" sldId="258"/>
            <ac:picMk id="5" creationId="{A9880F01-DCBD-7B9F-C59E-B374F767860C}"/>
          </ac:picMkLst>
        </pc:picChg>
        <pc:picChg chg="add">
          <ac:chgData name="Paul Croft" userId="f13fffc6672e7a6a" providerId="Windows Live" clId="Web-{0C5E9A54-9292-493E-8888-F8B9A5240F1B}" dt="2023-06-07T21:30:50.030" v="49"/>
          <ac:picMkLst>
            <pc:docMk/>
            <pc:sldMk cId="2325034275" sldId="258"/>
            <ac:picMk id="7" creationId="{A7E5F909-8B21-2E5A-C00D-189FEF2FA66B}"/>
          </ac:picMkLst>
        </pc:picChg>
      </pc:sldChg>
      <pc:sldChg chg="addSp delSp modSp new mod modTransition setBg modClrScheme addAnim delAnim chgLayout">
        <pc:chgData name="Paul Croft" userId="f13fffc6672e7a6a" providerId="Windows Live" clId="Web-{0C5E9A54-9292-493E-8888-F8B9A5240F1B}" dt="2023-06-08T02:22:02.899" v="864" actId="20577"/>
        <pc:sldMkLst>
          <pc:docMk/>
          <pc:sldMk cId="617956789" sldId="259"/>
        </pc:sldMkLst>
        <pc:spChg chg="add mod">
          <ac:chgData name="Paul Croft" userId="f13fffc6672e7a6a" providerId="Windows Live" clId="Web-{0C5E9A54-9292-493E-8888-F8B9A5240F1B}" dt="2023-06-08T02:22:02.899" v="864" actId="20577"/>
          <ac:spMkLst>
            <pc:docMk/>
            <pc:sldMk cId="617956789" sldId="259"/>
            <ac:spMk id="2" creationId="{EE022372-1875-3327-C4CD-D941731A6FC6}"/>
          </ac:spMkLst>
        </pc:spChg>
        <pc:spChg chg="add del mod">
          <ac:chgData name="Paul Croft" userId="f13fffc6672e7a6a" providerId="Windows Live" clId="Web-{0C5E9A54-9292-493E-8888-F8B9A5240F1B}" dt="2023-06-07T21:37:01.040" v="66"/>
          <ac:spMkLst>
            <pc:docMk/>
            <pc:sldMk cId="617956789" sldId="259"/>
            <ac:spMk id="3" creationId="{005E8DDC-C20C-2943-238B-B8745675CB9E}"/>
          </ac:spMkLst>
        </pc:spChg>
        <pc:spChg chg="add mod">
          <ac:chgData name="Paul Croft" userId="f13fffc6672e7a6a" providerId="Windows Live" clId="Web-{0C5E9A54-9292-493E-8888-F8B9A5240F1B}" dt="2023-06-07T21:39:25.450" v="135" actId="1076"/>
          <ac:spMkLst>
            <pc:docMk/>
            <pc:sldMk cId="617956789" sldId="259"/>
            <ac:spMk id="4" creationId="{DB88DAEC-055E-8117-A445-7290B8DB3FD9}"/>
          </ac:spMkLst>
        </pc:spChg>
        <pc:picChg chg="add mod ord">
          <ac:chgData name="Paul Croft" userId="f13fffc6672e7a6a" providerId="Windows Live" clId="Web-{0C5E9A54-9292-493E-8888-F8B9A5240F1B}" dt="2023-06-07T21:39:08.777" v="133" actId="14100"/>
          <ac:picMkLst>
            <pc:docMk/>
            <pc:sldMk cId="617956789" sldId="259"/>
            <ac:picMk id="5" creationId="{73605237-CD51-6DB7-9851-3BEEAD85F080}"/>
          </ac:picMkLst>
        </pc:picChg>
        <pc:picChg chg="add">
          <ac:chgData name="Paul Croft" userId="f13fffc6672e7a6a" providerId="Windows Live" clId="Web-{0C5E9A54-9292-493E-8888-F8B9A5240F1B}" dt="2023-06-07T21:56:45.697" v="299"/>
          <ac:picMkLst>
            <pc:docMk/>
            <pc:sldMk cId="617956789" sldId="259"/>
            <ac:picMk id="7" creationId="{A0F2D247-E192-D957-D3EC-4049D17E304B}"/>
          </ac:picMkLst>
        </pc:picChg>
      </pc:sldChg>
      <pc:sldChg chg="addSp modSp new mod modTransition addAnim">
        <pc:chgData name="Paul Croft" userId="f13fffc6672e7a6a" providerId="Windows Live" clId="Web-{0C5E9A54-9292-493E-8888-F8B9A5240F1B}" dt="2023-06-08T02:25:07.920" v="870"/>
        <pc:sldMkLst>
          <pc:docMk/>
          <pc:sldMk cId="2030717656" sldId="260"/>
        </pc:sldMkLst>
        <pc:spChg chg="add mod">
          <ac:chgData name="Paul Croft" userId="f13fffc6672e7a6a" providerId="Windows Live" clId="Web-{0C5E9A54-9292-493E-8888-F8B9A5240F1B}" dt="2023-06-07T21:43:26.019" v="151" actId="1076"/>
          <ac:spMkLst>
            <pc:docMk/>
            <pc:sldMk cId="2030717656" sldId="260"/>
            <ac:spMk id="3" creationId="{FC0B7A32-0051-A561-9AEC-7AE4883750FB}"/>
          </ac:spMkLst>
        </pc:spChg>
        <pc:spChg chg="add mod">
          <ac:chgData name="Paul Croft" userId="f13fffc6672e7a6a" providerId="Windows Live" clId="Web-{0C5E9A54-9292-493E-8888-F8B9A5240F1B}" dt="2023-06-07T21:46:25.399" v="183" actId="14100"/>
          <ac:spMkLst>
            <pc:docMk/>
            <pc:sldMk cId="2030717656" sldId="260"/>
            <ac:spMk id="5" creationId="{AE01E099-CB75-B9B9-59B0-AC7DFAA58730}"/>
          </ac:spMkLst>
        </pc:spChg>
        <pc:spChg chg="add mod">
          <ac:chgData name="Paul Croft" userId="f13fffc6672e7a6a" providerId="Windows Live" clId="Web-{0C5E9A54-9292-493E-8888-F8B9A5240F1B}" dt="2023-06-07T21:57:57.433" v="320" actId="20577"/>
          <ac:spMkLst>
            <pc:docMk/>
            <pc:sldMk cId="2030717656" sldId="260"/>
            <ac:spMk id="8" creationId="{61628791-1677-CCF0-9070-AE3C031BA7A3}"/>
          </ac:spMkLst>
        </pc:spChg>
        <pc:picChg chg="add mod modCrop">
          <ac:chgData name="Paul Croft" userId="f13fffc6672e7a6a" providerId="Windows Live" clId="Web-{0C5E9A54-9292-493E-8888-F8B9A5240F1B}" dt="2023-06-07T21:46:01.648" v="179"/>
          <ac:picMkLst>
            <pc:docMk/>
            <pc:sldMk cId="2030717656" sldId="260"/>
            <ac:picMk id="2" creationId="{03E5FB83-D5C0-5A86-70FA-74A5A48CE8FA}"/>
          </ac:picMkLst>
        </pc:picChg>
        <pc:picChg chg="add">
          <ac:chgData name="Paul Croft" userId="f13fffc6672e7a6a" providerId="Windows Live" clId="Web-{0C5E9A54-9292-493E-8888-F8B9A5240F1B}" dt="2023-06-07T21:56:54.697" v="300"/>
          <ac:picMkLst>
            <pc:docMk/>
            <pc:sldMk cId="2030717656" sldId="260"/>
            <ac:picMk id="7" creationId="{6B79DAB9-04B4-20B2-23BD-8E1E822A344D}"/>
          </ac:picMkLst>
        </pc:picChg>
      </pc:sldChg>
      <pc:sldChg chg="new del">
        <pc:chgData name="Paul Croft" userId="f13fffc6672e7a6a" providerId="Windows Live" clId="Web-{0C5E9A54-9292-493E-8888-F8B9A5240F1B}" dt="2023-06-07T21:40:26.139" v="137"/>
        <pc:sldMkLst>
          <pc:docMk/>
          <pc:sldMk cId="3707454160" sldId="260"/>
        </pc:sldMkLst>
      </pc:sldChg>
      <pc:sldChg chg="addSp modSp new mod modTransition addAnim">
        <pc:chgData name="Paul Croft" userId="f13fffc6672e7a6a" providerId="Windows Live" clId="Web-{0C5E9A54-9292-493E-8888-F8B9A5240F1B}" dt="2023-06-08T02:22:31.634" v="866"/>
        <pc:sldMkLst>
          <pc:docMk/>
          <pc:sldMk cId="2944965181" sldId="261"/>
        </pc:sldMkLst>
        <pc:spChg chg="add mod">
          <ac:chgData name="Paul Croft" userId="f13fffc6672e7a6a" providerId="Windows Live" clId="Web-{0C5E9A54-9292-493E-8888-F8B9A5240F1B}" dt="2023-06-07T21:55:01.460" v="294" actId="20577"/>
          <ac:spMkLst>
            <pc:docMk/>
            <pc:sldMk cId="2944965181" sldId="261"/>
            <ac:spMk id="3" creationId="{EDCE3C99-3D5B-DFE8-3813-B045160C436A}"/>
          </ac:spMkLst>
        </pc:spChg>
        <pc:picChg chg="add mod">
          <ac:chgData name="Paul Croft" userId="f13fffc6672e7a6a" providerId="Windows Live" clId="Web-{0C5E9A54-9292-493E-8888-F8B9A5240F1B}" dt="2023-06-07T21:52:41.878" v="195" actId="1076"/>
          <ac:picMkLst>
            <pc:docMk/>
            <pc:sldMk cId="2944965181" sldId="261"/>
            <ac:picMk id="2" creationId="{575BA88E-8D03-C43E-FA32-BE11EF49DCB4}"/>
          </ac:picMkLst>
        </pc:picChg>
        <pc:picChg chg="add">
          <ac:chgData name="Paul Croft" userId="f13fffc6672e7a6a" providerId="Windows Live" clId="Web-{0C5E9A54-9292-493E-8888-F8B9A5240F1B}" dt="2023-06-07T21:57:00.650" v="301"/>
          <ac:picMkLst>
            <pc:docMk/>
            <pc:sldMk cId="2944965181" sldId="261"/>
            <ac:picMk id="5" creationId="{38B4FD29-DDF9-4EF5-CCE1-C33CAB88B980}"/>
          </ac:picMkLst>
        </pc:picChg>
      </pc:sldChg>
      <pc:sldChg chg="addSp modSp new del">
        <pc:chgData name="Paul Croft" userId="f13fffc6672e7a6a" providerId="Windows Live" clId="Web-{0C5E9A54-9292-493E-8888-F8B9A5240F1B}" dt="2023-06-07T21:51:29.548" v="189"/>
        <pc:sldMkLst>
          <pc:docMk/>
          <pc:sldMk cId="3269544457" sldId="261"/>
        </pc:sldMkLst>
        <pc:picChg chg="add mod">
          <ac:chgData name="Paul Croft" userId="f13fffc6672e7a6a" providerId="Windows Live" clId="Web-{0C5E9A54-9292-493E-8888-F8B9A5240F1B}" dt="2023-06-07T21:51:16.672" v="188" actId="1076"/>
          <ac:picMkLst>
            <pc:docMk/>
            <pc:sldMk cId="3269544457" sldId="261"/>
            <ac:picMk id="2" creationId="{962D3DE3-6D76-F0EF-C423-0B45A1F58DDC}"/>
          </ac:picMkLst>
        </pc:picChg>
      </pc:sldChg>
      <pc:sldChg chg="addSp delSp modSp new mod ord modTransition">
        <pc:chgData name="Paul Croft" userId="f13fffc6672e7a6a" providerId="Windows Live" clId="Web-{0C5E9A54-9292-493E-8888-F8B9A5240F1B}" dt="2023-06-08T02:13:40.339" v="851"/>
        <pc:sldMkLst>
          <pc:docMk/>
          <pc:sldMk cId="2473649266" sldId="262"/>
        </pc:sldMkLst>
        <pc:spChg chg="add mod">
          <ac:chgData name="Paul Croft" userId="f13fffc6672e7a6a" providerId="Windows Live" clId="Web-{0C5E9A54-9292-493E-8888-F8B9A5240F1B}" dt="2023-06-07T22:02:23.706" v="351"/>
          <ac:spMkLst>
            <pc:docMk/>
            <pc:sldMk cId="2473649266" sldId="262"/>
            <ac:spMk id="2" creationId="{6BA60EB3-FA56-D4B7-AD43-26736FE5702D}"/>
          </ac:spMkLst>
        </pc:spChg>
        <pc:spChg chg="add del mod">
          <ac:chgData name="Paul Croft" userId="f13fffc6672e7a6a" providerId="Windows Live" clId="Web-{0C5E9A54-9292-493E-8888-F8B9A5240F1B}" dt="2023-06-08T01:48:43.451" v="577"/>
          <ac:spMkLst>
            <pc:docMk/>
            <pc:sldMk cId="2473649266" sldId="262"/>
            <ac:spMk id="4" creationId="{615B778B-923F-0272-2343-FE6E2D72025A}"/>
          </ac:spMkLst>
        </pc:spChg>
        <pc:picChg chg="add mod ord">
          <ac:chgData name="Paul Croft" userId="f13fffc6672e7a6a" providerId="Windows Live" clId="Web-{0C5E9A54-9292-493E-8888-F8B9A5240F1B}" dt="2023-06-07T22:02:08.815" v="349"/>
          <ac:picMkLst>
            <pc:docMk/>
            <pc:sldMk cId="2473649266" sldId="262"/>
            <ac:picMk id="3" creationId="{A7B27CD6-AA66-5D35-B36A-6398F8DB2127}"/>
          </ac:picMkLst>
        </pc:picChg>
        <pc:picChg chg="add mod">
          <ac:chgData name="Paul Croft" userId="f13fffc6672e7a6a" providerId="Windows Live" clId="Web-{0C5E9A54-9292-493E-8888-F8B9A5240F1B}" dt="2023-06-07T22:02:51.941" v="353" actId="1076"/>
          <ac:picMkLst>
            <pc:docMk/>
            <pc:sldMk cId="2473649266" sldId="262"/>
            <ac:picMk id="5" creationId="{2C68C4AF-DCCE-B22C-292C-FFCC3B37EE6E}"/>
          </ac:picMkLst>
        </pc:picChg>
      </pc:sldChg>
      <pc:sldChg chg="addSp delSp modSp add mod ord replId modTransition">
        <pc:chgData name="Paul Croft" userId="f13fffc6672e7a6a" providerId="Windows Live" clId="Web-{0C5E9A54-9292-493E-8888-F8B9A5240F1B}" dt="2023-06-08T02:13:40.339" v="851"/>
        <pc:sldMkLst>
          <pc:docMk/>
          <pc:sldMk cId="3999933238" sldId="263"/>
        </pc:sldMkLst>
        <pc:spChg chg="add mod">
          <ac:chgData name="Paul Croft" userId="f13fffc6672e7a6a" providerId="Windows Live" clId="Web-{0C5E9A54-9292-493E-8888-F8B9A5240F1B}" dt="2023-06-07T22:05:41.149" v="403" actId="20577"/>
          <ac:spMkLst>
            <pc:docMk/>
            <pc:sldMk cId="3999933238" sldId="263"/>
            <ac:spMk id="4" creationId="{9AB38B4F-B5FB-B476-6167-181FB1ADAE2C}"/>
          </ac:spMkLst>
        </pc:spChg>
        <pc:spChg chg="add del mod">
          <ac:chgData name="Paul Croft" userId="f13fffc6672e7a6a" providerId="Windows Live" clId="Web-{0C5E9A54-9292-493E-8888-F8B9A5240F1B}" dt="2023-06-08T01:48:21.512" v="552"/>
          <ac:spMkLst>
            <pc:docMk/>
            <pc:sldMk cId="3999933238" sldId="263"/>
            <ac:spMk id="6" creationId="{46DC9571-2976-D8C2-02FF-B820FAF44B0E}"/>
          </ac:spMkLst>
        </pc:spChg>
      </pc:sldChg>
      <pc:sldChg chg="add del ord replId">
        <pc:chgData name="Paul Croft" userId="f13fffc6672e7a6a" providerId="Windows Live" clId="Web-{0C5E9A54-9292-493E-8888-F8B9A5240F1B}" dt="2023-06-07T22:03:17.176" v="354"/>
        <pc:sldMkLst>
          <pc:docMk/>
          <pc:sldMk cId="4162669989" sldId="263"/>
        </pc:sldMkLst>
      </pc:sldChg>
      <pc:sldChg chg="addSp modSp add mod replId modTransition">
        <pc:chgData name="Paul Croft" userId="f13fffc6672e7a6a" providerId="Windows Live" clId="Web-{0C5E9A54-9292-493E-8888-F8B9A5240F1B}" dt="2023-06-08T02:13:40.339" v="851"/>
        <pc:sldMkLst>
          <pc:docMk/>
          <pc:sldMk cId="4126924294" sldId="264"/>
        </pc:sldMkLst>
        <pc:spChg chg="add mod">
          <ac:chgData name="Paul Croft" userId="f13fffc6672e7a6a" providerId="Windows Live" clId="Web-{0C5E9A54-9292-493E-8888-F8B9A5240F1B}" dt="2023-06-07T22:08:57.107" v="462" actId="1076"/>
          <ac:spMkLst>
            <pc:docMk/>
            <pc:sldMk cId="4126924294" sldId="264"/>
            <ac:spMk id="4" creationId="{39CAC0FD-3F0E-3577-EC34-A234F3443F3B}"/>
          </ac:spMkLst>
        </pc:spChg>
      </pc:sldChg>
      <pc:sldChg chg="addSp modSp add mod replId modTransition">
        <pc:chgData name="Paul Croft" userId="f13fffc6672e7a6a" providerId="Windows Live" clId="Web-{0C5E9A54-9292-493E-8888-F8B9A5240F1B}" dt="2023-06-08T02:13:40.339" v="851"/>
        <pc:sldMkLst>
          <pc:docMk/>
          <pc:sldMk cId="2956321152" sldId="265"/>
        </pc:sldMkLst>
        <pc:spChg chg="add mod">
          <ac:chgData name="Paul Croft" userId="f13fffc6672e7a6a" providerId="Windows Live" clId="Web-{0C5E9A54-9292-493E-8888-F8B9A5240F1B}" dt="2023-06-07T22:08:30.435" v="445" actId="20577"/>
          <ac:spMkLst>
            <pc:docMk/>
            <pc:sldMk cId="2956321152" sldId="265"/>
            <ac:spMk id="4" creationId="{3428F05A-8C94-FF71-35AA-60A40EB47270}"/>
          </ac:spMkLst>
        </pc:spChg>
      </pc:sldChg>
      <pc:sldChg chg="add del replId">
        <pc:chgData name="Paul Croft" userId="f13fffc6672e7a6a" providerId="Windows Live" clId="Web-{0C5E9A54-9292-493E-8888-F8B9A5240F1B}" dt="2023-06-08T01:36:24.322" v="471"/>
        <pc:sldMkLst>
          <pc:docMk/>
          <pc:sldMk cId="3496062025" sldId="266"/>
        </pc:sldMkLst>
      </pc:sldChg>
      <pc:sldChg chg="add del replId">
        <pc:chgData name="Paul Croft" userId="f13fffc6672e7a6a" providerId="Windows Live" clId="Web-{0C5E9A54-9292-493E-8888-F8B9A5240F1B}" dt="2023-06-08T01:35:58.587" v="469"/>
        <pc:sldMkLst>
          <pc:docMk/>
          <pc:sldMk cId="3867998543" sldId="266"/>
        </pc:sldMkLst>
      </pc:sldChg>
      <pc:sldChg chg="addSp modSp new ord modTransition addAnim">
        <pc:chgData name="Paul Croft" userId="f13fffc6672e7a6a" providerId="Windows Live" clId="Web-{0C5E9A54-9292-493E-8888-F8B9A5240F1B}" dt="2023-06-08T02:22:55.635" v="868"/>
        <pc:sldMkLst>
          <pc:docMk/>
          <pc:sldMk cId="4209541242" sldId="266"/>
        </pc:sldMkLst>
        <pc:spChg chg="add mod">
          <ac:chgData name="Paul Croft" userId="f13fffc6672e7a6a" providerId="Windows Live" clId="Web-{0C5E9A54-9292-493E-8888-F8B9A5240F1B}" dt="2023-06-08T01:59:09.639" v="750" actId="20577"/>
          <ac:spMkLst>
            <pc:docMk/>
            <pc:sldMk cId="4209541242" sldId="266"/>
            <ac:spMk id="3" creationId="{D7211D7C-EDF2-C805-534E-0DF1F9E1BA43}"/>
          </ac:spMkLst>
        </pc:spChg>
        <pc:spChg chg="add mod">
          <ac:chgData name="Paul Croft" userId="f13fffc6672e7a6a" providerId="Windows Live" clId="Web-{0C5E9A54-9292-493E-8888-F8B9A5240F1B}" dt="2023-06-08T02:11:05.392" v="840" actId="20577"/>
          <ac:spMkLst>
            <pc:docMk/>
            <pc:sldMk cId="4209541242" sldId="266"/>
            <ac:spMk id="6" creationId="{26F726EE-B888-5BC9-C73B-33F7D8197344}"/>
          </ac:spMkLst>
        </pc:spChg>
        <pc:picChg chg="add mod">
          <ac:chgData name="Paul Croft" userId="f13fffc6672e7a6a" providerId="Windows Live" clId="Web-{0C5E9A54-9292-493E-8888-F8B9A5240F1B}" dt="2023-06-08T01:53:00.098" v="583" actId="1076"/>
          <ac:picMkLst>
            <pc:docMk/>
            <pc:sldMk cId="4209541242" sldId="266"/>
            <ac:picMk id="2" creationId="{6483F362-953D-1A67-C860-DEBCEFD84DD7}"/>
          </ac:picMkLst>
        </pc:picChg>
        <pc:picChg chg="add">
          <ac:chgData name="Paul Croft" userId="f13fffc6672e7a6a" providerId="Windows Live" clId="Web-{0C5E9A54-9292-493E-8888-F8B9A5240F1B}" dt="2023-06-08T01:54:14.662" v="607"/>
          <ac:picMkLst>
            <pc:docMk/>
            <pc:sldMk cId="4209541242" sldId="266"/>
            <ac:picMk id="5" creationId="{55BF3FF7-C6A4-2E9A-E2FA-43B0241948EF}"/>
          </ac:picMkLst>
        </pc:picChg>
      </pc:sldChg>
      <pc:sldChg chg="addSp delSp modSp new mod modTransition setBg addAnim">
        <pc:chgData name="Paul Croft" userId="f13fffc6672e7a6a" providerId="Windows Live" clId="Web-{0C5E9A54-9292-493E-8888-F8B9A5240F1B}" dt="2023-06-08T02:23:11.276" v="869"/>
        <pc:sldMkLst>
          <pc:docMk/>
          <pc:sldMk cId="140596161" sldId="267"/>
        </pc:sldMkLst>
        <pc:spChg chg="add mod">
          <ac:chgData name="Paul Croft" userId="f13fffc6672e7a6a" providerId="Windows Live" clId="Web-{0C5E9A54-9292-493E-8888-F8B9A5240F1B}" dt="2023-06-08T02:07:13.667" v="837" actId="20577"/>
          <ac:spMkLst>
            <pc:docMk/>
            <pc:sldMk cId="140596161" sldId="267"/>
            <ac:spMk id="5" creationId="{D607CFB4-5F0B-C2D6-26C3-2396BAA0B27F}"/>
          </ac:spMkLst>
        </pc:spChg>
        <pc:spChg chg="add">
          <ac:chgData name="Paul Croft" userId="f13fffc6672e7a6a" providerId="Windows Live" clId="Web-{0C5E9A54-9292-493E-8888-F8B9A5240F1B}" dt="2023-06-08T02:00:30.078" v="753"/>
          <ac:spMkLst>
            <pc:docMk/>
            <pc:sldMk cId="140596161" sldId="267"/>
            <ac:spMk id="7" creationId="{E20BB609-EF92-42DB-836C-0699A590B5CF}"/>
          </ac:spMkLst>
        </pc:spChg>
        <pc:picChg chg="add mod">
          <ac:chgData name="Paul Croft" userId="f13fffc6672e7a6a" providerId="Windows Live" clId="Web-{0C5E9A54-9292-493E-8888-F8B9A5240F1B}" dt="2023-06-08T02:00:30.078" v="753"/>
          <ac:picMkLst>
            <pc:docMk/>
            <pc:sldMk cId="140596161" sldId="267"/>
            <ac:picMk id="2" creationId="{2F85114D-D5AE-F83D-BB5B-3A159D0F5D1E}"/>
          </ac:picMkLst>
        </pc:picChg>
        <pc:picChg chg="add mod">
          <ac:chgData name="Paul Croft" userId="f13fffc6672e7a6a" providerId="Windows Live" clId="Web-{0C5E9A54-9292-493E-8888-F8B9A5240F1B}" dt="2023-06-08T02:03:46.818" v="758" actId="14100"/>
          <ac:picMkLst>
            <pc:docMk/>
            <pc:sldMk cId="140596161" sldId="267"/>
            <ac:picMk id="3" creationId="{875F3340-C718-8B3F-BDE6-2A347CCBA385}"/>
          </ac:picMkLst>
        </pc:picChg>
        <pc:picChg chg="add del mod">
          <ac:chgData name="Paul Croft" userId="f13fffc6672e7a6a" providerId="Windows Live" clId="Web-{0C5E9A54-9292-493E-8888-F8B9A5240F1B}" dt="2023-06-08T02:04:18.569" v="761"/>
          <ac:picMkLst>
            <pc:docMk/>
            <pc:sldMk cId="140596161" sldId="267"/>
            <ac:picMk id="4" creationId="{9DB3DC7C-CF90-02CE-D291-08D5571233BA}"/>
          </ac:picMkLst>
        </pc:picChg>
        <pc:picChg chg="add">
          <ac:chgData name="Paul Croft" userId="f13fffc6672e7a6a" providerId="Windows Live" clId="Web-{0C5E9A54-9292-493E-8888-F8B9A5240F1B}" dt="2023-06-08T02:07:43.809" v="838"/>
          <ac:picMkLst>
            <pc:docMk/>
            <pc:sldMk cId="140596161" sldId="267"/>
            <ac:picMk id="8" creationId="{EC68EBB3-9498-43FC-878E-3EB71F5E148B}"/>
          </ac:picMkLst>
        </pc:picChg>
      </pc:sldChg>
      <pc:sldChg chg="addSp delSp modSp new mod setBg addAnim">
        <pc:chgData name="Paul Croft" userId="f13fffc6672e7a6a" providerId="Windows Live" clId="Web-{0C5E9A54-9292-493E-8888-F8B9A5240F1B}" dt="2023-06-08T02:33:05.073" v="953"/>
        <pc:sldMkLst>
          <pc:docMk/>
          <pc:sldMk cId="4004679163" sldId="268"/>
        </pc:sldMkLst>
        <pc:spChg chg="add mod">
          <ac:chgData name="Paul Croft" userId="f13fffc6672e7a6a" providerId="Windows Live" clId="Web-{0C5E9A54-9292-493E-8888-F8B9A5240F1B}" dt="2023-06-08T02:30:13.177" v="950" actId="1076"/>
          <ac:spMkLst>
            <pc:docMk/>
            <pc:sldMk cId="4004679163" sldId="268"/>
            <ac:spMk id="3" creationId="{67533EC5-6D7D-0431-6ABA-EA13C7C8B8FD}"/>
          </ac:spMkLst>
        </pc:spChg>
        <pc:spChg chg="add del">
          <ac:chgData name="Paul Croft" userId="f13fffc6672e7a6a" providerId="Windows Live" clId="Web-{0C5E9A54-9292-493E-8888-F8B9A5240F1B}" dt="2023-06-08T02:29:57.693" v="949"/>
          <ac:spMkLst>
            <pc:docMk/>
            <pc:sldMk cId="4004679163" sldId="268"/>
            <ac:spMk id="7" creationId="{E20BB609-EF92-42DB-836C-0699A590B5CF}"/>
          </ac:spMkLst>
        </pc:spChg>
        <pc:spChg chg="add">
          <ac:chgData name="Paul Croft" userId="f13fffc6672e7a6a" providerId="Windows Live" clId="Web-{0C5E9A54-9292-493E-8888-F8B9A5240F1B}" dt="2023-06-08T02:29:57.693" v="949"/>
          <ac:spMkLst>
            <pc:docMk/>
            <pc:sldMk cId="4004679163" sldId="268"/>
            <ac:spMk id="12" creationId="{ADE57300-C7FF-4578-99A0-42B0295B123C}"/>
          </ac:spMkLst>
        </pc:spChg>
        <pc:spChg chg="add">
          <ac:chgData name="Paul Croft" userId="f13fffc6672e7a6a" providerId="Windows Live" clId="Web-{0C5E9A54-9292-493E-8888-F8B9A5240F1B}" dt="2023-06-08T02:29:57.693" v="949"/>
          <ac:spMkLst>
            <pc:docMk/>
            <pc:sldMk cId="4004679163" sldId="268"/>
            <ac:spMk id="14" creationId="{34C0330F-1D4F-4552-B799-615DD237B6DE}"/>
          </ac:spMkLst>
        </pc:spChg>
        <pc:spChg chg="add">
          <ac:chgData name="Paul Croft" userId="f13fffc6672e7a6a" providerId="Windows Live" clId="Web-{0C5E9A54-9292-493E-8888-F8B9A5240F1B}" dt="2023-06-08T02:29:57.693" v="949"/>
          <ac:spMkLst>
            <pc:docMk/>
            <pc:sldMk cId="4004679163" sldId="268"/>
            <ac:spMk id="16" creationId="{450C084C-2967-474A-B5F9-270F1FB43643}"/>
          </ac:spMkLst>
        </pc:spChg>
        <pc:spChg chg="add">
          <ac:chgData name="Paul Croft" userId="f13fffc6672e7a6a" providerId="Windows Live" clId="Web-{0C5E9A54-9292-493E-8888-F8B9A5240F1B}" dt="2023-06-08T02:29:57.693" v="949"/>
          <ac:spMkLst>
            <pc:docMk/>
            <pc:sldMk cId="4004679163" sldId="268"/>
            <ac:spMk id="18" creationId="{92BE0106-0C20-465B-A1BE-0BAC2737B1AD}"/>
          </ac:spMkLst>
        </pc:spChg>
        <pc:picChg chg="add mod ord">
          <ac:chgData name="Paul Croft" userId="f13fffc6672e7a6a" providerId="Windows Live" clId="Web-{0C5E9A54-9292-493E-8888-F8B9A5240F1B}" dt="2023-06-08T02:29:57.693" v="949"/>
          <ac:picMkLst>
            <pc:docMk/>
            <pc:sldMk cId="4004679163" sldId="268"/>
            <ac:picMk id="2" creationId="{11C1E8A2-C727-49D0-D19A-2F01349A79CF}"/>
          </ac:picMkLst>
        </pc:picChg>
        <pc:picChg chg="add">
          <ac:chgData name="Paul Croft" userId="f13fffc6672e7a6a" providerId="Windows Live" clId="Web-{0C5E9A54-9292-493E-8888-F8B9A5240F1B}" dt="2023-06-08T02:32:40.697" v="951"/>
          <ac:picMkLst>
            <pc:docMk/>
            <pc:sldMk cId="4004679163" sldId="268"/>
            <ac:picMk id="5" creationId="{907EFE59-7478-B26A-A08F-EB07CFB5CDEE}"/>
          </ac:picMkLst>
        </pc:picChg>
      </pc:sldChg>
      <pc:sldChg chg="addSp modSp new addAnim">
        <pc:chgData name="Paul Croft" userId="f13fffc6672e7a6a" providerId="Windows Live" clId="Web-{0C5E9A54-9292-493E-8888-F8B9A5240F1B}" dt="2023-06-08T14:23:57.133" v="1149"/>
        <pc:sldMkLst>
          <pc:docMk/>
          <pc:sldMk cId="1758678353" sldId="269"/>
        </pc:sldMkLst>
        <pc:spChg chg="add mod">
          <ac:chgData name="Paul Croft" userId="f13fffc6672e7a6a" providerId="Windows Live" clId="Web-{0C5E9A54-9292-493E-8888-F8B9A5240F1B}" dt="2023-06-08T02:45:01.748" v="1147" actId="1076"/>
          <ac:spMkLst>
            <pc:docMk/>
            <pc:sldMk cId="1758678353" sldId="269"/>
            <ac:spMk id="5" creationId="{AC1DDB81-7687-53E8-2D4E-868EF174CDA6}"/>
          </ac:spMkLst>
        </pc:spChg>
        <pc:picChg chg="add">
          <ac:chgData name="Paul Croft" userId="f13fffc6672e7a6a" providerId="Windows Live" clId="Web-{0C5E9A54-9292-493E-8888-F8B9A5240F1B}" dt="2023-06-08T02:34:03.012" v="957"/>
          <ac:picMkLst>
            <pc:docMk/>
            <pc:sldMk cId="1758678353" sldId="269"/>
            <ac:picMk id="3" creationId="{3B4ED0CE-2F26-CF25-FBB1-503DB0FEB15A}"/>
          </ac:picMkLst>
        </pc:picChg>
        <pc:picChg chg="add mod">
          <ac:chgData name="Paul Croft" userId="f13fffc6672e7a6a" providerId="Windows Live" clId="Web-{0C5E9A54-9292-493E-8888-F8B9A5240F1B}" dt="2023-06-08T02:42:03.477" v="962" actId="1076"/>
          <ac:picMkLst>
            <pc:docMk/>
            <pc:sldMk cId="1758678353" sldId="269"/>
            <ac:picMk id="4" creationId="{84654CFB-60E7-7F14-5FF0-B41198B4FB25}"/>
          </ac:picMkLst>
        </pc:picChg>
      </pc:sldChg>
      <pc:sldChg chg="addSp new">
        <pc:chgData name="Paul Croft" userId="f13fffc6672e7a6a" providerId="Windows Live" clId="Web-{0C5E9A54-9292-493E-8888-F8B9A5240F1B}" dt="2023-06-08T02:33:56.324" v="956"/>
        <pc:sldMkLst>
          <pc:docMk/>
          <pc:sldMk cId="3145439587" sldId="270"/>
        </pc:sldMkLst>
        <pc:picChg chg="add">
          <ac:chgData name="Paul Croft" userId="f13fffc6672e7a6a" providerId="Windows Live" clId="Web-{0C5E9A54-9292-493E-8888-F8B9A5240F1B}" dt="2023-06-08T02:33:56.324" v="956"/>
          <ac:picMkLst>
            <pc:docMk/>
            <pc:sldMk cId="3145439587" sldId="270"/>
            <ac:picMk id="3" creationId="{6E32E9BA-131B-11D2-C9B0-44EC30AE3E0B}"/>
          </ac:picMkLst>
        </pc:picChg>
      </pc:sldChg>
      <pc:sldMasterChg chg="mod modTransition setBg modSldLayout">
        <pc:chgData name="Paul Croft" userId="f13fffc6672e7a6a" providerId="Windows Live" clId="Web-{0C5E9A54-9292-493E-8888-F8B9A5240F1B}" dt="2023-06-08T02:13:40.339" v="851"/>
        <pc:sldMasterMkLst>
          <pc:docMk/>
          <pc:sldMasterMk cId="3769947655" sldId="2147483789"/>
        </pc:sldMasterMkLst>
        <pc:sldLayoutChg chg="mod modTransition">
          <pc:chgData name="Paul Croft" userId="f13fffc6672e7a6a" providerId="Windows Live" clId="Web-{0C5E9A54-9292-493E-8888-F8B9A5240F1B}" dt="2023-06-08T02:13:40.339" v="851"/>
          <pc:sldLayoutMkLst>
            <pc:docMk/>
            <pc:sldMasterMk cId="3769947655" sldId="2147483789"/>
            <pc:sldLayoutMk cId="2672301914" sldId="2147483778"/>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928802128" sldId="2147483779"/>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3026689638" sldId="2147483780"/>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2848464899" sldId="2147483781"/>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1793073861" sldId="2147483782"/>
          </pc:sldLayoutMkLst>
        </pc:sldLayoutChg>
        <pc:sldLayoutChg chg="mod modTransition setFolMasterObjs">
          <pc:chgData name="Paul Croft" userId="f13fffc6672e7a6a" providerId="Windows Live" clId="Web-{0C5E9A54-9292-493E-8888-F8B9A5240F1B}" dt="2023-06-08T02:13:40.339" v="851"/>
          <pc:sldLayoutMkLst>
            <pc:docMk/>
            <pc:sldMasterMk cId="3769947655" sldId="2147483789"/>
            <pc:sldLayoutMk cId="1068456099" sldId="2147483783"/>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3569124916" sldId="2147483784"/>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1862989018" sldId="2147483785"/>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714511814" sldId="2147483786"/>
          </pc:sldLayoutMkLst>
        </pc:sldLayoutChg>
        <pc:sldLayoutChg chg="mod modTransition">
          <pc:chgData name="Paul Croft" userId="f13fffc6672e7a6a" providerId="Windows Live" clId="Web-{0C5E9A54-9292-493E-8888-F8B9A5240F1B}" dt="2023-06-08T02:13:40.339" v="851"/>
          <pc:sldLayoutMkLst>
            <pc:docMk/>
            <pc:sldMasterMk cId="3769947655" sldId="2147483789"/>
            <pc:sldLayoutMk cId="2335455038" sldId="2147483787"/>
          </pc:sldLayoutMkLst>
        </pc:sldLayoutChg>
        <pc:sldLayoutChg chg="mod modTransition setFolMasterObjs">
          <pc:chgData name="Paul Croft" userId="f13fffc6672e7a6a" providerId="Windows Live" clId="Web-{0C5E9A54-9292-493E-8888-F8B9A5240F1B}" dt="2023-06-08T02:13:40.339" v="851"/>
          <pc:sldLayoutMkLst>
            <pc:docMk/>
            <pc:sldMasterMk cId="3769947655" sldId="2147483789"/>
            <pc:sldLayoutMk cId="3066815297" sldId="2147483788"/>
          </pc:sldLayoutMkLst>
        </pc:sldLayoutChg>
      </pc:sldMasterChg>
    </pc:docChg>
  </pc:docChgLst>
  <pc:docChgLst>
    <pc:chgData name="Paul Croft" userId="f13fffc6672e7a6a" providerId="Windows Live" clId="Web-{0D89A654-4AD5-4B2B-83A8-C3A0A82E39EB}"/>
    <pc:docChg chg="addSld modSld sldOrd">
      <pc:chgData name="Paul Croft" userId="f13fffc6672e7a6a" providerId="Windows Live" clId="Web-{0D89A654-4AD5-4B2B-83A8-C3A0A82E39EB}" dt="2023-07-04T14:21:12.108" v="51"/>
      <pc:docMkLst>
        <pc:docMk/>
      </pc:docMkLst>
      <pc:sldChg chg="delSp">
        <pc:chgData name="Paul Croft" userId="f13fffc6672e7a6a" providerId="Windows Live" clId="Web-{0D89A654-4AD5-4B2B-83A8-C3A0A82E39EB}" dt="2023-07-04T14:11:59.113" v="0"/>
        <pc:sldMkLst>
          <pc:docMk/>
          <pc:sldMk cId="617956789" sldId="259"/>
        </pc:sldMkLst>
        <pc:spChg chg="del">
          <ac:chgData name="Paul Croft" userId="f13fffc6672e7a6a" providerId="Windows Live" clId="Web-{0D89A654-4AD5-4B2B-83A8-C3A0A82E39EB}" dt="2023-07-04T14:11:59.113" v="0"/>
          <ac:spMkLst>
            <pc:docMk/>
            <pc:sldMk cId="617956789" sldId="259"/>
            <ac:spMk id="2" creationId="{EE022372-1875-3327-C4CD-D941731A6FC6}"/>
          </ac:spMkLst>
        </pc:spChg>
      </pc:sldChg>
      <pc:sldChg chg="addSp modSp new ord addAnim">
        <pc:chgData name="Paul Croft" userId="f13fffc6672e7a6a" providerId="Windows Live" clId="Web-{0D89A654-4AD5-4B2B-83A8-C3A0A82E39EB}" dt="2023-07-04T14:21:12.108" v="51"/>
        <pc:sldMkLst>
          <pc:docMk/>
          <pc:sldMk cId="2658052927" sldId="277"/>
        </pc:sldMkLst>
        <pc:spChg chg="add mod">
          <ac:chgData name="Paul Croft" userId="f13fffc6672e7a6a" providerId="Windows Live" clId="Web-{0D89A654-4AD5-4B2B-83A8-C3A0A82E39EB}" dt="2023-07-04T14:19:20.715" v="49" actId="1076"/>
          <ac:spMkLst>
            <pc:docMk/>
            <pc:sldMk cId="2658052927" sldId="277"/>
            <ac:spMk id="3" creationId="{9D866DDE-DE1B-949A-A55D-F400D9F749F0}"/>
          </ac:spMkLst>
        </pc:spChg>
        <pc:picChg chg="add mod">
          <ac:chgData name="Paul Croft" userId="f13fffc6672e7a6a" providerId="Windows Live" clId="Web-{0D89A654-4AD5-4B2B-83A8-C3A0A82E39EB}" dt="2023-07-04T14:14:40.539" v="11"/>
          <ac:picMkLst>
            <pc:docMk/>
            <pc:sldMk cId="2658052927" sldId="277"/>
            <ac:picMk id="2" creationId="{567D1AB7-7C98-AF90-D639-B51042517816}"/>
          </ac:picMkLst>
        </pc:picChg>
      </pc:sldChg>
    </pc:docChg>
  </pc:docChgLst>
  <pc:docChgLst>
    <pc:chgData name="Paul Croft" userId="f13fffc6672e7a6a" providerId="Windows Live" clId="Web-{EFB00FE7-2A30-4C29-B273-EC928F191AE6}"/>
    <pc:docChg chg="addSld modSld">
      <pc:chgData name="Paul Croft" userId="f13fffc6672e7a6a" providerId="Windows Live" clId="Web-{EFB00FE7-2A30-4C29-B273-EC928F191AE6}" dt="2023-07-16T17:39:14.984" v="180"/>
      <pc:docMkLst>
        <pc:docMk/>
      </pc:docMkLst>
      <pc:sldChg chg="delSp">
        <pc:chgData name="Paul Croft" userId="f13fffc6672e7a6a" providerId="Windows Live" clId="Web-{EFB00FE7-2A30-4C29-B273-EC928F191AE6}" dt="2023-07-16T17:22:17.167" v="148"/>
        <pc:sldMkLst>
          <pc:docMk/>
          <pc:sldMk cId="2325034275" sldId="258"/>
        </pc:sldMkLst>
        <pc:spChg chg="del">
          <ac:chgData name="Paul Croft" userId="f13fffc6672e7a6a" providerId="Windows Live" clId="Web-{EFB00FE7-2A30-4C29-B273-EC928F191AE6}" dt="2023-07-16T17:22:17.167" v="148"/>
          <ac:spMkLst>
            <pc:docMk/>
            <pc:sldMk cId="2325034275" sldId="258"/>
            <ac:spMk id="4" creationId="{A70C1C3B-21B8-13E1-300A-8C8D81CBF351}"/>
          </ac:spMkLst>
        </pc:spChg>
      </pc:sldChg>
      <pc:sldChg chg="addSp modSp addAnim modAnim">
        <pc:chgData name="Paul Croft" userId="f13fffc6672e7a6a" providerId="Windows Live" clId="Web-{EFB00FE7-2A30-4C29-B273-EC928F191AE6}" dt="2023-07-16T17:39:14.984" v="180"/>
        <pc:sldMkLst>
          <pc:docMk/>
          <pc:sldMk cId="4209541242" sldId="266"/>
        </pc:sldMkLst>
        <pc:spChg chg="add mod">
          <ac:chgData name="Paul Croft" userId="f13fffc6672e7a6a" providerId="Windows Live" clId="Web-{EFB00FE7-2A30-4C29-B273-EC928F191AE6}" dt="2023-07-16T17:38:36.436" v="161" actId="20577"/>
          <ac:spMkLst>
            <pc:docMk/>
            <pc:sldMk cId="4209541242" sldId="266"/>
            <ac:spMk id="4" creationId="{3D9ED09B-8A53-602E-3A54-262CB5C48748}"/>
          </ac:spMkLst>
        </pc:spChg>
        <pc:spChg chg="mod">
          <ac:chgData name="Paul Croft" userId="f13fffc6672e7a6a" providerId="Windows Live" clId="Web-{EFB00FE7-2A30-4C29-B273-EC928F191AE6}" dt="2023-07-16T17:37:41.856" v="150" actId="20577"/>
          <ac:spMkLst>
            <pc:docMk/>
            <pc:sldMk cId="4209541242" sldId="266"/>
            <ac:spMk id="6" creationId="{26F726EE-B888-5BC9-C73B-33F7D8197344}"/>
          </ac:spMkLst>
        </pc:spChg>
      </pc:sldChg>
      <pc:sldChg chg="addSp modSp addAnim modAnim">
        <pc:chgData name="Paul Croft" userId="f13fffc6672e7a6a" providerId="Windows Live" clId="Web-{EFB00FE7-2A30-4C29-B273-EC928F191AE6}" dt="2023-07-16T17:13:50.785" v="98" actId="20577"/>
        <pc:sldMkLst>
          <pc:docMk/>
          <pc:sldMk cId="62387326" sldId="279"/>
        </pc:sldMkLst>
        <pc:spChg chg="add mod">
          <ac:chgData name="Paul Croft" userId="f13fffc6672e7a6a" providerId="Windows Live" clId="Web-{EFB00FE7-2A30-4C29-B273-EC928F191AE6}" dt="2023-07-16T17:11:21.639" v="95" actId="20577"/>
          <ac:spMkLst>
            <pc:docMk/>
            <pc:sldMk cId="62387326" sldId="279"/>
            <ac:spMk id="2" creationId="{90CF8BFF-F582-246B-1720-1678328836AB}"/>
          </ac:spMkLst>
        </pc:spChg>
        <pc:spChg chg="mod">
          <ac:chgData name="Paul Croft" userId="f13fffc6672e7a6a" providerId="Windows Live" clId="Web-{EFB00FE7-2A30-4C29-B273-EC928F191AE6}" dt="2023-07-16T17:08:15.627" v="31" actId="20577"/>
          <ac:spMkLst>
            <pc:docMk/>
            <pc:sldMk cId="62387326" sldId="279"/>
            <ac:spMk id="11" creationId="{B3111C5C-BA56-EACC-E203-0C974758BB86}"/>
          </ac:spMkLst>
        </pc:spChg>
        <pc:spChg chg="mod">
          <ac:chgData name="Paul Croft" userId="f13fffc6672e7a6a" providerId="Windows Live" clId="Web-{EFB00FE7-2A30-4C29-B273-EC928F191AE6}" dt="2023-07-16T17:13:50.785" v="98" actId="20577"/>
          <ac:spMkLst>
            <pc:docMk/>
            <pc:sldMk cId="62387326" sldId="279"/>
            <ac:spMk id="13" creationId="{84FEE536-9913-1D62-C618-8071C60D57AF}"/>
          </ac:spMkLst>
        </pc:spChg>
      </pc:sldChg>
      <pc:sldChg chg="addSp modSp addAnim modAnim">
        <pc:chgData name="Paul Croft" userId="f13fffc6672e7a6a" providerId="Windows Live" clId="Web-{EFB00FE7-2A30-4C29-B273-EC928F191AE6}" dt="2023-07-16T17:21:13.009" v="147"/>
        <pc:sldMkLst>
          <pc:docMk/>
          <pc:sldMk cId="2398588062" sldId="280"/>
        </pc:sldMkLst>
        <pc:spChg chg="add mod">
          <ac:chgData name="Paul Croft" userId="f13fffc6672e7a6a" providerId="Windows Live" clId="Web-{EFB00FE7-2A30-4C29-B273-EC928F191AE6}" dt="2023-07-16T17:19:52.053" v="118" actId="1076"/>
          <ac:spMkLst>
            <pc:docMk/>
            <pc:sldMk cId="2398588062" sldId="280"/>
            <ac:spMk id="3" creationId="{EFACF63A-09DA-854B-85EB-0252F27EEC0E}"/>
          </ac:spMkLst>
        </pc:spChg>
      </pc:sldChg>
      <pc:sldChg chg="addSp delSp modSp new">
        <pc:chgData name="Paul Croft" userId="f13fffc6672e7a6a" providerId="Windows Live" clId="Web-{EFB00FE7-2A30-4C29-B273-EC928F191AE6}" dt="2023-07-16T17:11:59.765" v="96"/>
        <pc:sldMkLst>
          <pc:docMk/>
          <pc:sldMk cId="1449123325" sldId="281"/>
        </pc:sldMkLst>
        <pc:spChg chg="add del mod">
          <ac:chgData name="Paul Croft" userId="f13fffc6672e7a6a" providerId="Windows Live" clId="Web-{EFB00FE7-2A30-4C29-B273-EC928F191AE6}" dt="2023-07-16T16:51:30.372" v="6"/>
          <ac:spMkLst>
            <pc:docMk/>
            <pc:sldMk cId="1449123325" sldId="281"/>
            <ac:spMk id="2" creationId="{7021F0D5-CBE2-9A75-735B-F89D84712FE5}"/>
          </ac:spMkLst>
        </pc:spChg>
        <pc:spChg chg="add mod">
          <ac:chgData name="Paul Croft" userId="f13fffc6672e7a6a" providerId="Windows Live" clId="Web-{EFB00FE7-2A30-4C29-B273-EC928F191AE6}" dt="2023-07-16T16:54:29.488" v="28" actId="1076"/>
          <ac:spMkLst>
            <pc:docMk/>
            <pc:sldMk cId="1449123325" sldId="281"/>
            <ac:spMk id="4" creationId="{C0040566-3169-99C9-D31C-BA41547637BF}"/>
          </ac:spMkLst>
        </pc:spChg>
        <pc:picChg chg="add mod">
          <ac:chgData name="Paul Croft" userId="f13fffc6672e7a6a" providerId="Windows Live" clId="Web-{EFB00FE7-2A30-4C29-B273-EC928F191AE6}" dt="2023-07-16T16:54:32.176" v="29" actId="1076"/>
          <ac:picMkLst>
            <pc:docMk/>
            <pc:sldMk cId="1449123325" sldId="281"/>
            <ac:picMk id="3" creationId="{3558FDE1-BEF8-7CA0-F2F9-721A551CEB27}"/>
          </ac:picMkLst>
        </pc:picChg>
        <pc:picChg chg="add">
          <ac:chgData name="Paul Croft" userId="f13fffc6672e7a6a" providerId="Windows Live" clId="Web-{EFB00FE7-2A30-4C29-B273-EC928F191AE6}" dt="2023-07-16T17:11:59.765" v="96"/>
          <ac:picMkLst>
            <pc:docMk/>
            <pc:sldMk cId="1449123325" sldId="281"/>
            <ac:picMk id="6" creationId="{CB90FFCE-0E99-3D81-0CF5-C472F64163D4}"/>
          </ac:picMkLst>
        </pc:picChg>
      </pc:sldChg>
    </pc:docChg>
  </pc:docChgLst>
  <pc:docChgLst>
    <pc:chgData name="Paul Croft" userId="f13fffc6672e7a6a" providerId="Windows Live" clId="Web-{7A5C5D8D-FBDD-439A-94B0-53FC70D3682A}"/>
    <pc:docChg chg="addSld delSld modSld">
      <pc:chgData name="Paul Croft" userId="f13fffc6672e7a6a" providerId="Windows Live" clId="Web-{7A5C5D8D-FBDD-439A-94B0-53FC70D3682A}" dt="2023-07-18T17:09:12.320" v="1649"/>
      <pc:docMkLst>
        <pc:docMk/>
      </pc:docMkLst>
      <pc:sldChg chg="modAnim">
        <pc:chgData name="Paul Croft" userId="f13fffc6672e7a6a" providerId="Windows Live" clId="Web-{7A5C5D8D-FBDD-439A-94B0-53FC70D3682A}" dt="2023-07-18T16:50:03.246" v="1375"/>
        <pc:sldMkLst>
          <pc:docMk/>
          <pc:sldMk cId="2466944348" sldId="257"/>
        </pc:sldMkLst>
      </pc:sldChg>
      <pc:sldChg chg="delSp modSp addAnim delAnim modAnim">
        <pc:chgData name="Paul Croft" userId="f13fffc6672e7a6a" providerId="Windows Live" clId="Web-{7A5C5D8D-FBDD-439A-94B0-53FC70D3682A}" dt="2023-07-16T19:37:56.305" v="93"/>
        <pc:sldMkLst>
          <pc:docMk/>
          <pc:sldMk cId="140596161" sldId="267"/>
        </pc:sldMkLst>
        <pc:spChg chg="mod">
          <ac:chgData name="Paul Croft" userId="f13fffc6672e7a6a" providerId="Windows Live" clId="Web-{7A5C5D8D-FBDD-439A-94B0-53FC70D3682A}" dt="2023-07-16T19:36:40.099" v="91" actId="1076"/>
          <ac:spMkLst>
            <pc:docMk/>
            <pc:sldMk cId="140596161" sldId="267"/>
            <ac:spMk id="5" creationId="{D607CFB4-5F0B-C2D6-26C3-2396BAA0B27F}"/>
          </ac:spMkLst>
        </pc:spChg>
        <pc:picChg chg="del">
          <ac:chgData name="Paul Croft" userId="f13fffc6672e7a6a" providerId="Windows Live" clId="Web-{7A5C5D8D-FBDD-439A-94B0-53FC70D3682A}" dt="2023-07-16T19:36:12.911" v="87"/>
          <ac:picMkLst>
            <pc:docMk/>
            <pc:sldMk cId="140596161" sldId="267"/>
            <ac:picMk id="3" creationId="{875F3340-C718-8B3F-BDE6-2A347CCBA385}"/>
          </ac:picMkLst>
        </pc:picChg>
      </pc:sldChg>
      <pc:sldChg chg="addAnim delAnim modAnim">
        <pc:chgData name="Paul Croft" userId="f13fffc6672e7a6a" providerId="Windows Live" clId="Web-{7A5C5D8D-FBDD-439A-94B0-53FC70D3682A}" dt="2023-07-16T19:41:18.531" v="103"/>
        <pc:sldMkLst>
          <pc:docMk/>
          <pc:sldMk cId="1758678353" sldId="269"/>
        </pc:sldMkLst>
      </pc:sldChg>
      <pc:sldChg chg="modSp">
        <pc:chgData name="Paul Croft" userId="f13fffc6672e7a6a" providerId="Windows Live" clId="Web-{7A5C5D8D-FBDD-439A-94B0-53FC70D3682A}" dt="2023-07-16T21:24:12.941" v="1308" actId="20577"/>
        <pc:sldMkLst>
          <pc:docMk/>
          <pc:sldMk cId="3145439587" sldId="270"/>
        </pc:sldMkLst>
        <pc:spChg chg="mod">
          <ac:chgData name="Paul Croft" userId="f13fffc6672e7a6a" providerId="Windows Live" clId="Web-{7A5C5D8D-FBDD-439A-94B0-53FC70D3682A}" dt="2023-07-16T21:24:12.941" v="1308" actId="20577"/>
          <ac:spMkLst>
            <pc:docMk/>
            <pc:sldMk cId="3145439587" sldId="270"/>
            <ac:spMk id="4" creationId="{1080AC44-46BD-1923-4475-271DDFF4F80F}"/>
          </ac:spMkLst>
        </pc:spChg>
      </pc:sldChg>
      <pc:sldChg chg="del">
        <pc:chgData name="Paul Croft" userId="f13fffc6672e7a6a" providerId="Windows Live" clId="Web-{7A5C5D8D-FBDD-439A-94B0-53FC70D3682A}" dt="2023-07-16T20:38:49.309" v="1291"/>
        <pc:sldMkLst>
          <pc:docMk/>
          <pc:sldMk cId="2332638309" sldId="271"/>
        </pc:sldMkLst>
      </pc:sldChg>
      <pc:sldChg chg="del">
        <pc:chgData name="Paul Croft" userId="f13fffc6672e7a6a" providerId="Windows Live" clId="Web-{7A5C5D8D-FBDD-439A-94B0-53FC70D3682A}" dt="2023-07-16T20:30:14.446" v="1046"/>
        <pc:sldMkLst>
          <pc:docMk/>
          <pc:sldMk cId="3915065414" sldId="273"/>
        </pc:sldMkLst>
      </pc:sldChg>
      <pc:sldChg chg="del">
        <pc:chgData name="Paul Croft" userId="f13fffc6672e7a6a" providerId="Windows Live" clId="Web-{7A5C5D8D-FBDD-439A-94B0-53FC70D3682A}" dt="2023-07-16T20:30:16.603" v="1047"/>
        <pc:sldMkLst>
          <pc:docMk/>
          <pc:sldMk cId="3276902648" sldId="274"/>
        </pc:sldMkLst>
      </pc:sldChg>
      <pc:sldChg chg="addSp modSp addAnim delAnim modAnim">
        <pc:chgData name="Paul Croft" userId="f13fffc6672e7a6a" providerId="Windows Live" clId="Web-{7A5C5D8D-FBDD-439A-94B0-53FC70D3682A}" dt="2023-07-16T20:39:26.716" v="1296"/>
        <pc:sldMkLst>
          <pc:docMk/>
          <pc:sldMk cId="2658052927" sldId="277"/>
        </pc:sldMkLst>
        <pc:spChg chg="add mod">
          <ac:chgData name="Paul Croft" userId="f13fffc6672e7a6a" providerId="Windows Live" clId="Web-{7A5C5D8D-FBDD-439A-94B0-53FC70D3682A}" dt="2023-07-16T17:53:04.513" v="36" actId="1076"/>
          <ac:spMkLst>
            <pc:docMk/>
            <pc:sldMk cId="2658052927" sldId="277"/>
            <ac:spMk id="4" creationId="{8CB8038D-7CCC-2368-E3AB-C951BD51889A}"/>
          </ac:spMkLst>
        </pc:spChg>
        <pc:picChg chg="add">
          <ac:chgData name="Paul Croft" userId="f13fffc6672e7a6a" providerId="Windows Live" clId="Web-{7A5C5D8D-FBDD-439A-94B0-53FC70D3682A}" dt="2023-07-16T20:39:26.716" v="1296"/>
          <ac:picMkLst>
            <pc:docMk/>
            <pc:sldMk cId="2658052927" sldId="277"/>
            <ac:picMk id="6" creationId="{43C0BAB4-4CC3-65D6-1425-E5B58865796E}"/>
          </ac:picMkLst>
        </pc:picChg>
      </pc:sldChg>
      <pc:sldChg chg="delSp modSp delAnim modAnim">
        <pc:chgData name="Paul Croft" userId="f13fffc6672e7a6a" providerId="Windows Live" clId="Web-{7A5C5D8D-FBDD-439A-94B0-53FC70D3682A}" dt="2023-07-18T16:57:18.006" v="1453"/>
        <pc:sldMkLst>
          <pc:docMk/>
          <pc:sldMk cId="62387326" sldId="279"/>
        </pc:sldMkLst>
        <pc:spChg chg="del mod">
          <ac:chgData name="Paul Croft" userId="f13fffc6672e7a6a" providerId="Windows Live" clId="Web-{7A5C5D8D-FBDD-439A-94B0-53FC70D3682A}" dt="2023-07-18T16:57:18.006" v="1453"/>
          <ac:spMkLst>
            <pc:docMk/>
            <pc:sldMk cId="62387326" sldId="279"/>
            <ac:spMk id="2" creationId="{90CF8BFF-F582-246B-1720-1678328836AB}"/>
          </ac:spMkLst>
        </pc:spChg>
        <pc:spChg chg="mod">
          <ac:chgData name="Paul Croft" userId="f13fffc6672e7a6a" providerId="Windows Live" clId="Web-{7A5C5D8D-FBDD-439A-94B0-53FC70D3682A}" dt="2023-07-18T16:56:12.130" v="1432" actId="14100"/>
          <ac:spMkLst>
            <pc:docMk/>
            <pc:sldMk cId="62387326" sldId="279"/>
            <ac:spMk id="5" creationId="{517C1A9A-C116-6116-D2AB-41ABD53CCB59}"/>
          </ac:spMkLst>
        </pc:spChg>
        <pc:spChg chg="mod">
          <ac:chgData name="Paul Croft" userId="f13fffc6672e7a6a" providerId="Windows Live" clId="Web-{7A5C5D8D-FBDD-439A-94B0-53FC70D3682A}" dt="2023-07-18T16:56:20.989" v="1434" actId="20577"/>
          <ac:spMkLst>
            <pc:docMk/>
            <pc:sldMk cId="62387326" sldId="279"/>
            <ac:spMk id="6" creationId="{2EBD5A2A-1B10-AC9F-8A47-F08913906F49}"/>
          </ac:spMkLst>
        </pc:spChg>
        <pc:spChg chg="mod">
          <ac:chgData name="Paul Croft" userId="f13fffc6672e7a6a" providerId="Windows Live" clId="Web-{7A5C5D8D-FBDD-439A-94B0-53FC70D3682A}" dt="2023-07-18T16:56:33.755" v="1437" actId="1076"/>
          <ac:spMkLst>
            <pc:docMk/>
            <pc:sldMk cId="62387326" sldId="279"/>
            <ac:spMk id="7" creationId="{6BCF5105-EB2E-72FE-6109-FF1E99961A21}"/>
          </ac:spMkLst>
        </pc:spChg>
        <pc:spChg chg="del">
          <ac:chgData name="Paul Croft" userId="f13fffc6672e7a6a" providerId="Windows Live" clId="Web-{7A5C5D8D-FBDD-439A-94B0-53FC70D3682A}" dt="2023-07-18T16:52:21.624" v="1394"/>
          <ac:spMkLst>
            <pc:docMk/>
            <pc:sldMk cId="62387326" sldId="279"/>
            <ac:spMk id="8" creationId="{490ECBD8-D12A-B129-9EA2-54E5F9B9421E}"/>
          </ac:spMkLst>
        </pc:spChg>
        <pc:spChg chg="del">
          <ac:chgData name="Paul Croft" userId="f13fffc6672e7a6a" providerId="Windows Live" clId="Web-{7A5C5D8D-FBDD-439A-94B0-53FC70D3682A}" dt="2023-07-18T16:52:10.749" v="1392"/>
          <ac:spMkLst>
            <pc:docMk/>
            <pc:sldMk cId="62387326" sldId="279"/>
            <ac:spMk id="11" creationId="{B3111C5C-BA56-EACC-E203-0C974758BB86}"/>
          </ac:spMkLst>
        </pc:spChg>
        <pc:spChg chg="del">
          <ac:chgData name="Paul Croft" userId="f13fffc6672e7a6a" providerId="Windows Live" clId="Web-{7A5C5D8D-FBDD-439A-94B0-53FC70D3682A}" dt="2023-07-18T16:52:03.374" v="1390"/>
          <ac:spMkLst>
            <pc:docMk/>
            <pc:sldMk cId="62387326" sldId="279"/>
            <ac:spMk id="12" creationId="{BDE5B6C3-685E-CCD5-24CF-ACB949AF5AAE}"/>
          </ac:spMkLst>
        </pc:spChg>
        <pc:spChg chg="del">
          <ac:chgData name="Paul Croft" userId="f13fffc6672e7a6a" providerId="Windows Live" clId="Web-{7A5C5D8D-FBDD-439A-94B0-53FC70D3682A}" dt="2023-07-18T16:51:53.858" v="1388"/>
          <ac:spMkLst>
            <pc:docMk/>
            <pc:sldMk cId="62387326" sldId="279"/>
            <ac:spMk id="13" creationId="{84FEE536-9913-1D62-C618-8071C60D57AF}"/>
          </ac:spMkLst>
        </pc:spChg>
      </pc:sldChg>
      <pc:sldChg chg="delSp modSp delAnim modAnim">
        <pc:chgData name="Paul Croft" userId="f13fffc6672e7a6a" providerId="Windows Live" clId="Web-{7A5C5D8D-FBDD-439A-94B0-53FC70D3682A}" dt="2023-07-18T17:09:12.320" v="1649"/>
        <pc:sldMkLst>
          <pc:docMk/>
          <pc:sldMk cId="2398588062" sldId="280"/>
        </pc:sldMkLst>
        <pc:spChg chg="mod">
          <ac:chgData name="Paul Croft" userId="f13fffc6672e7a6a" providerId="Windows Live" clId="Web-{7A5C5D8D-FBDD-439A-94B0-53FC70D3682A}" dt="2023-07-18T17:08:00.412" v="1630" actId="1076"/>
          <ac:spMkLst>
            <pc:docMk/>
            <pc:sldMk cId="2398588062" sldId="280"/>
            <ac:spMk id="2" creationId="{B3420196-6288-49DA-9B50-FA0A8E02249A}"/>
          </ac:spMkLst>
        </pc:spChg>
        <pc:spChg chg="mod">
          <ac:chgData name="Paul Croft" userId="f13fffc6672e7a6a" providerId="Windows Live" clId="Web-{7A5C5D8D-FBDD-439A-94B0-53FC70D3682A}" dt="2023-07-18T17:08:25.257" v="1637" actId="1076"/>
          <ac:spMkLst>
            <pc:docMk/>
            <pc:sldMk cId="2398588062" sldId="280"/>
            <ac:spMk id="3" creationId="{EFACF63A-09DA-854B-85EB-0252F27EEC0E}"/>
          </ac:spMkLst>
        </pc:spChg>
        <pc:spChg chg="del mod">
          <ac:chgData name="Paul Croft" userId="f13fffc6672e7a6a" providerId="Windows Live" clId="Web-{7A5C5D8D-FBDD-439A-94B0-53FC70D3682A}" dt="2023-07-18T17:07:19.286" v="1622"/>
          <ac:spMkLst>
            <pc:docMk/>
            <pc:sldMk cId="2398588062" sldId="280"/>
            <ac:spMk id="6" creationId="{2EBD5A2A-1B10-AC9F-8A47-F08913906F49}"/>
          </ac:spMkLst>
        </pc:spChg>
        <pc:spChg chg="del mod">
          <ac:chgData name="Paul Croft" userId="f13fffc6672e7a6a" providerId="Windows Live" clId="Web-{7A5C5D8D-FBDD-439A-94B0-53FC70D3682A}" dt="2023-07-18T17:07:20.911" v="1623"/>
          <ac:spMkLst>
            <pc:docMk/>
            <pc:sldMk cId="2398588062" sldId="280"/>
            <ac:spMk id="7" creationId="{6BCF5105-EB2E-72FE-6109-FF1E99961A21}"/>
          </ac:spMkLst>
        </pc:spChg>
        <pc:spChg chg="mod">
          <ac:chgData name="Paul Croft" userId="f13fffc6672e7a6a" providerId="Windows Live" clId="Web-{7A5C5D8D-FBDD-439A-94B0-53FC70D3682A}" dt="2023-07-18T17:08:33.319" v="1638" actId="1076"/>
          <ac:spMkLst>
            <pc:docMk/>
            <pc:sldMk cId="2398588062" sldId="280"/>
            <ac:spMk id="8" creationId="{490ECBD8-D12A-B129-9EA2-54E5F9B9421E}"/>
          </ac:spMkLst>
        </pc:spChg>
        <pc:spChg chg="mod">
          <ac:chgData name="Paul Croft" userId="f13fffc6672e7a6a" providerId="Windows Live" clId="Web-{7A5C5D8D-FBDD-439A-94B0-53FC70D3682A}" dt="2023-07-18T17:07:56.272" v="1629" actId="1076"/>
          <ac:spMkLst>
            <pc:docMk/>
            <pc:sldMk cId="2398588062" sldId="280"/>
            <ac:spMk id="11" creationId="{B3111C5C-BA56-EACC-E203-0C974758BB86}"/>
          </ac:spMkLst>
        </pc:spChg>
      </pc:sldChg>
      <pc:sldChg chg="addSp delSp modSp del">
        <pc:chgData name="Paul Croft" userId="f13fffc6672e7a6a" providerId="Windows Live" clId="Web-{7A5C5D8D-FBDD-439A-94B0-53FC70D3682A}" dt="2023-07-18T16:40:30.983" v="1311"/>
        <pc:sldMkLst>
          <pc:docMk/>
          <pc:sldMk cId="1449123325" sldId="281"/>
        </pc:sldMkLst>
        <pc:picChg chg="add del mod">
          <ac:chgData name="Paul Croft" userId="f13fffc6672e7a6a" providerId="Windows Live" clId="Web-{7A5C5D8D-FBDD-439A-94B0-53FC70D3682A}" dt="2023-07-16T21:24:15.145" v="1309"/>
          <ac:picMkLst>
            <pc:docMk/>
            <pc:sldMk cId="1449123325" sldId="281"/>
            <ac:picMk id="2" creationId="{139D7323-B61C-5B81-CF30-95D16D3DB5B8}"/>
          </ac:picMkLst>
        </pc:picChg>
        <pc:picChg chg="del">
          <ac:chgData name="Paul Croft" userId="f13fffc6672e7a6a" providerId="Windows Live" clId="Web-{7A5C5D8D-FBDD-439A-94B0-53FC70D3682A}" dt="2023-07-16T21:19:55.473" v="1297"/>
          <ac:picMkLst>
            <pc:docMk/>
            <pc:sldMk cId="1449123325" sldId="281"/>
            <ac:picMk id="3" creationId="{3558FDE1-BEF8-7CA0-F2F9-721A551CEB27}"/>
          </ac:picMkLst>
        </pc:picChg>
        <pc:picChg chg="add mod">
          <ac:chgData name="Paul Croft" userId="f13fffc6672e7a6a" providerId="Windows Live" clId="Web-{7A5C5D8D-FBDD-439A-94B0-53FC70D3682A}" dt="2023-07-16T21:24:49.067" v="1310"/>
          <ac:picMkLst>
            <pc:docMk/>
            <pc:sldMk cId="1449123325" sldId="281"/>
            <ac:picMk id="5" creationId="{AE9D1137-10A5-98E4-BEB3-7A889D8169B8}"/>
          </ac:picMkLst>
        </pc:picChg>
      </pc:sldChg>
      <pc:sldChg chg="addSp delSp modSp new addAnim">
        <pc:chgData name="Paul Croft" userId="f13fffc6672e7a6a" providerId="Windows Live" clId="Web-{7A5C5D8D-FBDD-439A-94B0-53FC70D3682A}" dt="2023-07-16T20:02:27.750" v="319" actId="20577"/>
        <pc:sldMkLst>
          <pc:docMk/>
          <pc:sldMk cId="645085545" sldId="282"/>
        </pc:sldMkLst>
        <pc:spChg chg="del">
          <ac:chgData name="Paul Croft" userId="f13fffc6672e7a6a" providerId="Windows Live" clId="Web-{7A5C5D8D-FBDD-439A-94B0-53FC70D3682A}" dt="2023-07-16T19:49:38.316" v="105"/>
          <ac:spMkLst>
            <pc:docMk/>
            <pc:sldMk cId="645085545" sldId="282"/>
            <ac:spMk id="2" creationId="{DF0A4B86-0EB8-5B11-5512-CBB9D5257322}"/>
          </ac:spMkLst>
        </pc:spChg>
        <pc:spChg chg="del">
          <ac:chgData name="Paul Croft" userId="f13fffc6672e7a6a" providerId="Windows Live" clId="Web-{7A5C5D8D-FBDD-439A-94B0-53FC70D3682A}" dt="2023-07-16T19:50:03.238" v="106"/>
          <ac:spMkLst>
            <pc:docMk/>
            <pc:sldMk cId="645085545" sldId="282"/>
            <ac:spMk id="3" creationId="{E61851EE-8A9B-2E00-331D-745AECAE3E7F}"/>
          </ac:spMkLst>
        </pc:spChg>
        <pc:spChg chg="add mod">
          <ac:chgData name="Paul Croft" userId="f13fffc6672e7a6a" providerId="Windows Live" clId="Web-{7A5C5D8D-FBDD-439A-94B0-53FC70D3682A}" dt="2023-07-16T20:02:27.750" v="319" actId="20577"/>
          <ac:spMkLst>
            <pc:docMk/>
            <pc:sldMk cId="645085545" sldId="282"/>
            <ac:spMk id="5" creationId="{B3309600-1BD6-17AA-D5B6-02CEE38A2549}"/>
          </ac:spMkLst>
        </pc:spChg>
        <pc:spChg chg="add mod">
          <ac:chgData name="Paul Croft" userId="f13fffc6672e7a6a" providerId="Windows Live" clId="Web-{7A5C5D8D-FBDD-439A-94B0-53FC70D3682A}" dt="2023-07-16T19:52:28.447" v="190" actId="1076"/>
          <ac:spMkLst>
            <pc:docMk/>
            <pc:sldMk cId="645085545" sldId="282"/>
            <ac:spMk id="6" creationId="{A0489DE8-C03E-62B7-BC4B-6DD9D34FDFBD}"/>
          </ac:spMkLst>
        </pc:spChg>
        <pc:picChg chg="add mod ord">
          <ac:chgData name="Paul Croft" userId="f13fffc6672e7a6a" providerId="Windows Live" clId="Web-{7A5C5D8D-FBDD-439A-94B0-53FC70D3682A}" dt="2023-07-16T19:50:35.349" v="113" actId="1076"/>
          <ac:picMkLst>
            <pc:docMk/>
            <pc:sldMk cId="645085545" sldId="282"/>
            <ac:picMk id="4" creationId="{FAC42201-B569-2E1D-ECB9-19304FFEA705}"/>
          </ac:picMkLst>
        </pc:picChg>
      </pc:sldChg>
      <pc:sldChg chg="addSp delSp modSp new addAnim modAnim">
        <pc:chgData name="Paul Croft" userId="f13fffc6672e7a6a" providerId="Windows Live" clId="Web-{7A5C5D8D-FBDD-439A-94B0-53FC70D3682A}" dt="2023-07-16T20:39:17.919" v="1295"/>
        <pc:sldMkLst>
          <pc:docMk/>
          <pc:sldMk cId="3540837455" sldId="283"/>
        </pc:sldMkLst>
        <pc:spChg chg="mod">
          <ac:chgData name="Paul Croft" userId="f13fffc6672e7a6a" providerId="Windows Live" clId="Web-{7A5C5D8D-FBDD-439A-94B0-53FC70D3682A}" dt="2023-07-16T20:06:51.307" v="335" actId="20577"/>
          <ac:spMkLst>
            <pc:docMk/>
            <pc:sldMk cId="3540837455" sldId="283"/>
            <ac:spMk id="2" creationId="{10BCA703-E60D-FAE8-4B15-7721428133C1}"/>
          </ac:spMkLst>
        </pc:spChg>
        <pc:spChg chg="del mod">
          <ac:chgData name="Paul Croft" userId="f13fffc6672e7a6a" providerId="Windows Live" clId="Web-{7A5C5D8D-FBDD-439A-94B0-53FC70D3682A}" dt="2023-07-16T20:05:38.898" v="323"/>
          <ac:spMkLst>
            <pc:docMk/>
            <pc:sldMk cId="3540837455" sldId="283"/>
            <ac:spMk id="3" creationId="{13313C09-C79E-A8B2-1DBB-A0617E1DE96D}"/>
          </ac:spMkLst>
        </pc:spChg>
        <pc:spChg chg="add mod">
          <ac:chgData name="Paul Croft" userId="f13fffc6672e7a6a" providerId="Windows Live" clId="Web-{7A5C5D8D-FBDD-439A-94B0-53FC70D3682A}" dt="2023-07-16T20:08:00.513" v="416" actId="1076"/>
          <ac:spMkLst>
            <pc:docMk/>
            <pc:sldMk cId="3540837455" sldId="283"/>
            <ac:spMk id="5" creationId="{9DDD0DCE-9009-517B-5BD0-D39145CE9930}"/>
          </ac:spMkLst>
        </pc:spChg>
        <pc:picChg chg="add mod ord">
          <ac:chgData name="Paul Croft" userId="f13fffc6672e7a6a" providerId="Windows Live" clId="Web-{7A5C5D8D-FBDD-439A-94B0-53FC70D3682A}" dt="2023-07-16T20:06:03.180" v="325" actId="1076"/>
          <ac:picMkLst>
            <pc:docMk/>
            <pc:sldMk cId="3540837455" sldId="283"/>
            <ac:picMk id="4" creationId="{7183CBA6-CE4B-6CAA-6D2B-F01806469B3E}"/>
          </ac:picMkLst>
        </pc:picChg>
        <pc:picChg chg="add">
          <ac:chgData name="Paul Croft" userId="f13fffc6672e7a6a" providerId="Windows Live" clId="Web-{7A5C5D8D-FBDD-439A-94B0-53FC70D3682A}" dt="2023-07-16T20:39:17.919" v="1295"/>
          <ac:picMkLst>
            <pc:docMk/>
            <pc:sldMk cId="3540837455" sldId="283"/>
            <ac:picMk id="7" creationId="{F1E039B2-3C37-5D1F-64CD-287D42164892}"/>
          </ac:picMkLst>
        </pc:picChg>
      </pc:sldChg>
      <pc:sldChg chg="addSp delSp modSp new addAnim">
        <pc:chgData name="Paul Croft" userId="f13fffc6672e7a6a" providerId="Windows Live" clId="Web-{7A5C5D8D-FBDD-439A-94B0-53FC70D3682A}" dt="2023-07-16T20:39:14.607" v="1294"/>
        <pc:sldMkLst>
          <pc:docMk/>
          <pc:sldMk cId="1417537552" sldId="284"/>
        </pc:sldMkLst>
        <pc:spChg chg="del">
          <ac:chgData name="Paul Croft" userId="f13fffc6672e7a6a" providerId="Windows Live" clId="Web-{7A5C5D8D-FBDD-439A-94B0-53FC70D3682A}" dt="2023-07-16T20:13:20.009" v="445"/>
          <ac:spMkLst>
            <pc:docMk/>
            <pc:sldMk cId="1417537552" sldId="284"/>
            <ac:spMk id="2" creationId="{FD2C4506-61E5-D13B-FC8C-342A5C241184}"/>
          </ac:spMkLst>
        </pc:spChg>
        <pc:spChg chg="del mod">
          <ac:chgData name="Paul Croft" userId="f13fffc6672e7a6a" providerId="Windows Live" clId="Web-{7A5C5D8D-FBDD-439A-94B0-53FC70D3682A}" dt="2023-07-16T20:13:20.009" v="444"/>
          <ac:spMkLst>
            <pc:docMk/>
            <pc:sldMk cId="1417537552" sldId="284"/>
            <ac:spMk id="3" creationId="{E5044EEC-F8ED-AE52-2CD9-29936AD157FE}"/>
          </ac:spMkLst>
        </pc:spChg>
        <pc:spChg chg="add del mod">
          <ac:chgData name="Paul Croft" userId="f13fffc6672e7a6a" providerId="Windows Live" clId="Web-{7A5C5D8D-FBDD-439A-94B0-53FC70D3682A}" dt="2023-07-16T20:13:30.885" v="446"/>
          <ac:spMkLst>
            <pc:docMk/>
            <pc:sldMk cId="1417537552" sldId="284"/>
            <ac:spMk id="5" creationId="{27F094DF-C6A8-EFBA-360B-A9FCCBE0B8F4}"/>
          </ac:spMkLst>
        </pc:spChg>
        <pc:spChg chg="add mod">
          <ac:chgData name="Paul Croft" userId="f13fffc6672e7a6a" providerId="Windows Live" clId="Web-{7A5C5D8D-FBDD-439A-94B0-53FC70D3682A}" dt="2023-07-16T20:17:30.894" v="627" actId="1076"/>
          <ac:spMkLst>
            <pc:docMk/>
            <pc:sldMk cId="1417537552" sldId="284"/>
            <ac:spMk id="7" creationId="{928601D5-A391-52B4-6923-43BB6FAF9560}"/>
          </ac:spMkLst>
        </pc:spChg>
        <pc:spChg chg="add mod">
          <ac:chgData name="Paul Croft" userId="f13fffc6672e7a6a" providerId="Windows Live" clId="Web-{7A5C5D8D-FBDD-439A-94B0-53FC70D3682A}" dt="2023-07-16T20:19:10.366" v="764" actId="1076"/>
          <ac:spMkLst>
            <pc:docMk/>
            <pc:sldMk cId="1417537552" sldId="284"/>
            <ac:spMk id="8" creationId="{8E8F3BDD-864A-D90D-BE05-741210C7DD31}"/>
          </ac:spMkLst>
        </pc:spChg>
        <pc:spChg chg="add mod">
          <ac:chgData name="Paul Croft" userId="f13fffc6672e7a6a" providerId="Windows Live" clId="Web-{7A5C5D8D-FBDD-439A-94B0-53FC70D3682A}" dt="2023-07-16T20:19:06.288" v="763" actId="1076"/>
          <ac:spMkLst>
            <pc:docMk/>
            <pc:sldMk cId="1417537552" sldId="284"/>
            <ac:spMk id="9" creationId="{4347734B-87DF-1DAE-4612-5ADFBA8F186E}"/>
          </ac:spMkLst>
        </pc:spChg>
        <pc:picChg chg="add mod ord">
          <ac:chgData name="Paul Croft" userId="f13fffc6672e7a6a" providerId="Windows Live" clId="Web-{7A5C5D8D-FBDD-439A-94B0-53FC70D3682A}" dt="2023-07-16T20:13:37.573" v="447" actId="1076"/>
          <ac:picMkLst>
            <pc:docMk/>
            <pc:sldMk cId="1417537552" sldId="284"/>
            <ac:picMk id="6" creationId="{1763498B-04BC-7840-A65E-0A2E7A4253DB}"/>
          </ac:picMkLst>
        </pc:picChg>
        <pc:picChg chg="add">
          <ac:chgData name="Paul Croft" userId="f13fffc6672e7a6a" providerId="Windows Live" clId="Web-{7A5C5D8D-FBDD-439A-94B0-53FC70D3682A}" dt="2023-07-16T20:39:14.607" v="1294"/>
          <ac:picMkLst>
            <pc:docMk/>
            <pc:sldMk cId="1417537552" sldId="284"/>
            <ac:picMk id="11" creationId="{E4E59780-7869-5272-E2DF-185AA4978E8D}"/>
          </ac:picMkLst>
        </pc:picChg>
      </pc:sldChg>
      <pc:sldChg chg="addSp delSp modSp new addAnim modAnim">
        <pc:chgData name="Paul Croft" userId="f13fffc6672e7a6a" providerId="Windows Live" clId="Web-{7A5C5D8D-FBDD-439A-94B0-53FC70D3682A}" dt="2023-07-16T20:39:11.419" v="1293"/>
        <pc:sldMkLst>
          <pc:docMk/>
          <pc:sldMk cId="3971643936" sldId="285"/>
        </pc:sldMkLst>
        <pc:spChg chg="mod">
          <ac:chgData name="Paul Croft" userId="f13fffc6672e7a6a" providerId="Windows Live" clId="Web-{7A5C5D8D-FBDD-439A-94B0-53FC70D3682A}" dt="2023-07-16T20:22:22.954" v="788" actId="14100"/>
          <ac:spMkLst>
            <pc:docMk/>
            <pc:sldMk cId="3971643936" sldId="285"/>
            <ac:spMk id="2" creationId="{323B39B4-09A3-D13D-864E-9B8AAE3EDA59}"/>
          </ac:spMkLst>
        </pc:spChg>
        <pc:spChg chg="del">
          <ac:chgData name="Paul Croft" userId="f13fffc6672e7a6a" providerId="Windows Live" clId="Web-{7A5C5D8D-FBDD-439A-94B0-53FC70D3682A}" dt="2023-07-16T20:21:18.046" v="770"/>
          <ac:spMkLst>
            <pc:docMk/>
            <pc:sldMk cId="3971643936" sldId="285"/>
            <ac:spMk id="3" creationId="{0BA1A344-03C1-B032-AC17-9123C4EE03C1}"/>
          </ac:spMkLst>
        </pc:spChg>
        <pc:spChg chg="add mod">
          <ac:chgData name="Paul Croft" userId="f13fffc6672e7a6a" providerId="Windows Live" clId="Web-{7A5C5D8D-FBDD-439A-94B0-53FC70D3682A}" dt="2023-07-16T20:24:02.818" v="923" actId="20577"/>
          <ac:spMkLst>
            <pc:docMk/>
            <pc:sldMk cId="3971643936" sldId="285"/>
            <ac:spMk id="5" creationId="{9AEEFBBC-F131-7CA5-125F-63C7A129BCD0}"/>
          </ac:spMkLst>
        </pc:spChg>
        <pc:spChg chg="add mod">
          <ac:chgData name="Paul Croft" userId="f13fffc6672e7a6a" providerId="Windows Live" clId="Web-{7A5C5D8D-FBDD-439A-94B0-53FC70D3682A}" dt="2023-07-16T20:25:24.008" v="1026" actId="14100"/>
          <ac:spMkLst>
            <pc:docMk/>
            <pc:sldMk cId="3971643936" sldId="285"/>
            <ac:spMk id="6" creationId="{70587B15-41AB-5B7F-931A-81EC11980152}"/>
          </ac:spMkLst>
        </pc:spChg>
        <pc:picChg chg="add mod ord">
          <ac:chgData name="Paul Croft" userId="f13fffc6672e7a6a" providerId="Windows Live" clId="Web-{7A5C5D8D-FBDD-439A-94B0-53FC70D3682A}" dt="2023-07-16T20:21:25.218" v="771" actId="1076"/>
          <ac:picMkLst>
            <pc:docMk/>
            <pc:sldMk cId="3971643936" sldId="285"/>
            <ac:picMk id="4" creationId="{EBC6A8BA-511D-7D1B-4295-203AA294636A}"/>
          </ac:picMkLst>
        </pc:picChg>
        <pc:picChg chg="add">
          <ac:chgData name="Paul Croft" userId="f13fffc6672e7a6a" providerId="Windows Live" clId="Web-{7A5C5D8D-FBDD-439A-94B0-53FC70D3682A}" dt="2023-07-16T20:39:11.419" v="1293"/>
          <ac:picMkLst>
            <pc:docMk/>
            <pc:sldMk cId="3971643936" sldId="285"/>
            <ac:picMk id="8" creationId="{60051DF2-93A6-8C54-9018-DBD4B5A79974}"/>
          </ac:picMkLst>
        </pc:picChg>
      </pc:sldChg>
      <pc:sldChg chg="addSp delSp modSp new mod setBg addAnim modAnim">
        <pc:chgData name="Paul Croft" userId="f13fffc6672e7a6a" providerId="Windows Live" clId="Web-{7A5C5D8D-FBDD-439A-94B0-53FC70D3682A}" dt="2023-07-16T20:39:05.106" v="1292"/>
        <pc:sldMkLst>
          <pc:docMk/>
          <pc:sldMk cId="3426151724" sldId="286"/>
        </pc:sldMkLst>
        <pc:spChg chg="mod ord">
          <ac:chgData name="Paul Croft" userId="f13fffc6672e7a6a" providerId="Windows Live" clId="Web-{7A5C5D8D-FBDD-439A-94B0-53FC70D3682A}" dt="2023-07-16T20:36:50.383" v="1265" actId="20577"/>
          <ac:spMkLst>
            <pc:docMk/>
            <pc:sldMk cId="3426151724" sldId="286"/>
            <ac:spMk id="2" creationId="{0D78D5C2-1CB7-16C3-5476-EB450D43B601}"/>
          </ac:spMkLst>
        </pc:spChg>
        <pc:spChg chg="del">
          <ac:chgData name="Paul Croft" userId="f13fffc6672e7a6a" providerId="Windows Live" clId="Web-{7A5C5D8D-FBDD-439A-94B0-53FC70D3682A}" dt="2023-07-16T20:31:06.151" v="1049"/>
          <ac:spMkLst>
            <pc:docMk/>
            <pc:sldMk cId="3426151724" sldId="286"/>
            <ac:spMk id="3" creationId="{01BCE724-FDD6-9856-45EE-EA83412DF821}"/>
          </ac:spMkLst>
        </pc:spChg>
        <pc:spChg chg="add mod">
          <ac:chgData name="Paul Croft" userId="f13fffc6672e7a6a" providerId="Windows Live" clId="Web-{7A5C5D8D-FBDD-439A-94B0-53FC70D3682A}" dt="2023-07-16T20:34:23.455" v="1168" actId="14100"/>
          <ac:spMkLst>
            <pc:docMk/>
            <pc:sldMk cId="3426151724" sldId="286"/>
            <ac:spMk id="5" creationId="{0B09891F-D36A-0C93-7534-9DB47F8385FD}"/>
          </ac:spMkLst>
        </pc:spChg>
        <pc:spChg chg="add mod">
          <ac:chgData name="Paul Croft" userId="f13fffc6672e7a6a" providerId="Windows Live" clId="Web-{7A5C5D8D-FBDD-439A-94B0-53FC70D3682A}" dt="2023-07-16T20:35:45.365" v="1258" actId="20577"/>
          <ac:spMkLst>
            <pc:docMk/>
            <pc:sldMk cId="3426151724" sldId="286"/>
            <ac:spMk id="6" creationId="{AC280A5B-EC5B-1573-4F00-E9FCF1E95824}"/>
          </ac:spMkLst>
        </pc:spChg>
        <pc:spChg chg="add">
          <ac:chgData name="Paul Croft" userId="f13fffc6672e7a6a" providerId="Windows Live" clId="Web-{7A5C5D8D-FBDD-439A-94B0-53FC70D3682A}" dt="2023-07-16T20:32:31.623" v="1073"/>
          <ac:spMkLst>
            <pc:docMk/>
            <pc:sldMk cId="3426151724" sldId="286"/>
            <ac:spMk id="10" creationId="{ADE57300-C7FF-4578-99A0-42B0295B123C}"/>
          </ac:spMkLst>
        </pc:spChg>
        <pc:spChg chg="add">
          <ac:chgData name="Paul Croft" userId="f13fffc6672e7a6a" providerId="Windows Live" clId="Web-{7A5C5D8D-FBDD-439A-94B0-53FC70D3682A}" dt="2023-07-16T20:32:31.623" v="1073"/>
          <ac:spMkLst>
            <pc:docMk/>
            <pc:sldMk cId="3426151724" sldId="286"/>
            <ac:spMk id="12" creationId="{F3FF94B3-6D3E-44FE-BB02-A9027C0003C7}"/>
          </ac:spMkLst>
        </pc:spChg>
        <pc:spChg chg="add">
          <ac:chgData name="Paul Croft" userId="f13fffc6672e7a6a" providerId="Windows Live" clId="Web-{7A5C5D8D-FBDD-439A-94B0-53FC70D3682A}" dt="2023-07-16T20:32:31.623" v="1073"/>
          <ac:spMkLst>
            <pc:docMk/>
            <pc:sldMk cId="3426151724" sldId="286"/>
            <ac:spMk id="14" creationId="{E20BB609-EF92-42DB-836C-0699A590B5CF}"/>
          </ac:spMkLst>
        </pc:spChg>
        <pc:spChg chg="add">
          <ac:chgData name="Paul Croft" userId="f13fffc6672e7a6a" providerId="Windows Live" clId="Web-{7A5C5D8D-FBDD-439A-94B0-53FC70D3682A}" dt="2023-07-16T20:32:31.623" v="1073"/>
          <ac:spMkLst>
            <pc:docMk/>
            <pc:sldMk cId="3426151724" sldId="286"/>
            <ac:spMk id="16" creationId="{ECF0998E-D577-43EA-A7B8-E3EC67F75955}"/>
          </ac:spMkLst>
        </pc:spChg>
        <pc:spChg chg="add">
          <ac:chgData name="Paul Croft" userId="f13fffc6672e7a6a" providerId="Windows Live" clId="Web-{7A5C5D8D-FBDD-439A-94B0-53FC70D3682A}" dt="2023-07-16T20:32:31.623" v="1073"/>
          <ac:spMkLst>
            <pc:docMk/>
            <pc:sldMk cId="3426151724" sldId="286"/>
            <ac:spMk id="18" creationId="{B2C335F7-F61C-4EB4-80F2-4B1438FE66BB}"/>
          </ac:spMkLst>
        </pc:spChg>
        <pc:spChg chg="add">
          <ac:chgData name="Paul Croft" userId="f13fffc6672e7a6a" providerId="Windows Live" clId="Web-{7A5C5D8D-FBDD-439A-94B0-53FC70D3682A}" dt="2023-07-16T20:32:31.623" v="1073"/>
          <ac:spMkLst>
            <pc:docMk/>
            <pc:sldMk cId="3426151724" sldId="286"/>
            <ac:spMk id="20" creationId="{E7DC364D-882B-4786-89FB-1703C1A5CFF0}"/>
          </ac:spMkLst>
        </pc:spChg>
        <pc:spChg chg="add">
          <ac:chgData name="Paul Croft" userId="f13fffc6672e7a6a" providerId="Windows Live" clId="Web-{7A5C5D8D-FBDD-439A-94B0-53FC70D3682A}" dt="2023-07-16T20:32:31.623" v="1073"/>
          <ac:spMkLst>
            <pc:docMk/>
            <pc:sldMk cId="3426151724" sldId="286"/>
            <ac:spMk id="22" creationId="{F1189494-2B67-46D2-93D6-A122A09BF6B2}"/>
          </ac:spMkLst>
        </pc:spChg>
        <pc:picChg chg="add mod ord">
          <ac:chgData name="Paul Croft" userId="f13fffc6672e7a6a" providerId="Windows Live" clId="Web-{7A5C5D8D-FBDD-439A-94B0-53FC70D3682A}" dt="2023-07-16T20:32:31.623" v="1073"/>
          <ac:picMkLst>
            <pc:docMk/>
            <pc:sldMk cId="3426151724" sldId="286"/>
            <ac:picMk id="4" creationId="{AAB521CD-1BDC-C8CA-794A-7FA3FB7EF7F8}"/>
          </ac:picMkLst>
        </pc:picChg>
        <pc:picChg chg="add mod">
          <ac:chgData name="Paul Croft" userId="f13fffc6672e7a6a" providerId="Windows Live" clId="Web-{7A5C5D8D-FBDD-439A-94B0-53FC70D3682A}" dt="2023-07-16T20:36:35.632" v="1264" actId="1076"/>
          <ac:picMkLst>
            <pc:docMk/>
            <pc:sldMk cId="3426151724" sldId="286"/>
            <ac:picMk id="7" creationId="{DEF7784D-12D3-3E92-4994-B953F02A0217}"/>
          </ac:picMkLst>
        </pc:picChg>
        <pc:picChg chg="add">
          <ac:chgData name="Paul Croft" userId="f13fffc6672e7a6a" providerId="Windows Live" clId="Web-{7A5C5D8D-FBDD-439A-94B0-53FC70D3682A}" dt="2023-07-16T20:39:05.106" v="1292"/>
          <ac:picMkLst>
            <pc:docMk/>
            <pc:sldMk cId="3426151724" sldId="286"/>
            <ac:picMk id="9" creationId="{2911B5A8-EC30-FA55-3B18-6CE43F415EE8}"/>
          </ac:picMkLst>
        </pc:picChg>
      </pc:sldChg>
      <pc:sldChg chg="addSp delSp modSp new addAnim modAnim">
        <pc:chgData name="Paul Croft" userId="f13fffc6672e7a6a" providerId="Windows Live" clId="Web-{7A5C5D8D-FBDD-439A-94B0-53FC70D3682A}" dt="2023-07-18T16:48:18.712" v="1365"/>
        <pc:sldMkLst>
          <pc:docMk/>
          <pc:sldMk cId="3404356916" sldId="287"/>
        </pc:sldMkLst>
        <pc:spChg chg="mod">
          <ac:chgData name="Paul Croft" userId="f13fffc6672e7a6a" providerId="Windows Live" clId="Web-{7A5C5D8D-FBDD-439A-94B0-53FC70D3682A}" dt="2023-07-18T16:46:37.601" v="1332" actId="14100"/>
          <ac:spMkLst>
            <pc:docMk/>
            <pc:sldMk cId="3404356916" sldId="287"/>
            <ac:spMk id="2" creationId="{D5872993-685D-4D85-4686-6BAF635205CA}"/>
          </ac:spMkLst>
        </pc:spChg>
        <pc:spChg chg="del">
          <ac:chgData name="Paul Croft" userId="f13fffc6672e7a6a" providerId="Windows Live" clId="Web-{7A5C5D8D-FBDD-439A-94B0-53FC70D3682A}" dt="2023-07-18T16:45:48.865" v="1313"/>
          <ac:spMkLst>
            <pc:docMk/>
            <pc:sldMk cId="3404356916" sldId="287"/>
            <ac:spMk id="3" creationId="{46A0E07E-838B-29FC-75DE-C3F0B226730A}"/>
          </ac:spMkLst>
        </pc:spChg>
        <pc:spChg chg="add mod">
          <ac:chgData name="Paul Croft" userId="f13fffc6672e7a6a" providerId="Windows Live" clId="Web-{7A5C5D8D-FBDD-439A-94B0-53FC70D3682A}" dt="2023-07-18T16:47:35.711" v="1351" actId="1076"/>
          <ac:spMkLst>
            <pc:docMk/>
            <pc:sldMk cId="3404356916" sldId="287"/>
            <ac:spMk id="5" creationId="{27E964B5-39CD-6FDA-05CB-A1A57545492F}"/>
          </ac:spMkLst>
        </pc:spChg>
        <pc:picChg chg="add mod ord">
          <ac:chgData name="Paul Croft" userId="f13fffc6672e7a6a" providerId="Windows Live" clId="Web-{7A5C5D8D-FBDD-439A-94B0-53FC70D3682A}" dt="2023-07-18T16:46:01.037" v="1315" actId="1076"/>
          <ac:picMkLst>
            <pc:docMk/>
            <pc:sldMk cId="3404356916" sldId="287"/>
            <ac:picMk id="4" creationId="{927409BA-E301-4DEA-F137-689C924756B8}"/>
          </ac:picMkLst>
        </pc:picChg>
      </pc:sldChg>
      <pc:sldChg chg="addSp delSp modSp new addAnim modAnim">
        <pc:chgData name="Paul Croft" userId="f13fffc6672e7a6a" providerId="Windows Live" clId="Web-{7A5C5D8D-FBDD-439A-94B0-53FC70D3682A}" dt="2023-07-18T17:01:55.529" v="1508" actId="14100"/>
        <pc:sldMkLst>
          <pc:docMk/>
          <pc:sldMk cId="2031627521" sldId="288"/>
        </pc:sldMkLst>
        <pc:spChg chg="del">
          <ac:chgData name="Paul Croft" userId="f13fffc6672e7a6a" providerId="Windows Live" clId="Web-{7A5C5D8D-FBDD-439A-94B0-53FC70D3682A}" dt="2023-07-18T16:51:04.122" v="1381"/>
          <ac:spMkLst>
            <pc:docMk/>
            <pc:sldMk cId="2031627521" sldId="288"/>
            <ac:spMk id="2" creationId="{1645C8E6-06F8-5AE2-5639-2DD4C755BCFE}"/>
          </ac:spMkLst>
        </pc:spChg>
        <pc:spChg chg="del">
          <ac:chgData name="Paul Croft" userId="f13fffc6672e7a6a" providerId="Windows Live" clId="Web-{7A5C5D8D-FBDD-439A-94B0-53FC70D3682A}" dt="2023-07-18T16:51:07.982" v="1383"/>
          <ac:spMkLst>
            <pc:docMk/>
            <pc:sldMk cId="2031627521" sldId="288"/>
            <ac:spMk id="3" creationId="{4CA15B40-3417-F41B-8D11-06B855722B7F}"/>
          </ac:spMkLst>
        </pc:spChg>
        <pc:spChg chg="del">
          <ac:chgData name="Paul Croft" userId="f13fffc6672e7a6a" providerId="Windows Live" clId="Web-{7A5C5D8D-FBDD-439A-94B0-53FC70D3682A}" dt="2023-07-18T16:51:06.373" v="1382"/>
          <ac:spMkLst>
            <pc:docMk/>
            <pc:sldMk cId="2031627521" sldId="288"/>
            <ac:spMk id="4" creationId="{65BFBF57-4694-24AC-8D28-53A03E1C6C76}"/>
          </ac:spMkLst>
        </pc:spChg>
        <pc:spChg chg="add">
          <ac:chgData name="Paul Croft" userId="f13fffc6672e7a6a" providerId="Windows Live" clId="Web-{7A5C5D8D-FBDD-439A-94B0-53FC70D3682A}" dt="2023-07-18T16:51:09.920" v="1384"/>
          <ac:spMkLst>
            <pc:docMk/>
            <pc:sldMk cId="2031627521" sldId="288"/>
            <ac:spMk id="6" creationId="{DC4CE3F0-2BC0-DE40-81A4-1C344E5AC74D}"/>
          </ac:spMkLst>
        </pc:spChg>
        <pc:spChg chg="add mod">
          <ac:chgData name="Paul Croft" userId="f13fffc6672e7a6a" providerId="Windows Live" clId="Web-{7A5C5D8D-FBDD-439A-94B0-53FC70D3682A}" dt="2023-07-18T16:58:08.976" v="1457" actId="20577"/>
          <ac:spMkLst>
            <pc:docMk/>
            <pc:sldMk cId="2031627521" sldId="288"/>
            <ac:spMk id="9" creationId="{0292AF6D-E0CC-1F26-E0E6-B31A789A6263}"/>
          </ac:spMkLst>
        </pc:spChg>
        <pc:spChg chg="add mod">
          <ac:chgData name="Paul Croft" userId="f13fffc6672e7a6a" providerId="Windows Live" clId="Web-{7A5C5D8D-FBDD-439A-94B0-53FC70D3682A}" dt="2023-07-18T17:01:30.762" v="1503" actId="1076"/>
          <ac:spMkLst>
            <pc:docMk/>
            <pc:sldMk cId="2031627521" sldId="288"/>
            <ac:spMk id="10" creationId="{522F65D1-C562-DC5F-C638-9FED4199B1FA}"/>
          </ac:spMkLst>
        </pc:spChg>
        <pc:spChg chg="add mod">
          <ac:chgData name="Paul Croft" userId="f13fffc6672e7a6a" providerId="Windows Live" clId="Web-{7A5C5D8D-FBDD-439A-94B0-53FC70D3682A}" dt="2023-07-18T17:01:24.653" v="1502" actId="1076"/>
          <ac:spMkLst>
            <pc:docMk/>
            <pc:sldMk cId="2031627521" sldId="288"/>
            <ac:spMk id="11" creationId="{B34EE450-54BD-B793-BFC9-C9502056BF39}"/>
          </ac:spMkLst>
        </pc:spChg>
        <pc:spChg chg="add mod">
          <ac:chgData name="Paul Croft" userId="f13fffc6672e7a6a" providerId="Windows Live" clId="Web-{7A5C5D8D-FBDD-439A-94B0-53FC70D3682A}" dt="2023-07-18T17:00:45.824" v="1496" actId="1076"/>
          <ac:spMkLst>
            <pc:docMk/>
            <pc:sldMk cId="2031627521" sldId="288"/>
            <ac:spMk id="12" creationId="{366701DF-F66F-D9E0-E478-D24656B9F129}"/>
          </ac:spMkLst>
        </pc:spChg>
        <pc:spChg chg="add mod">
          <ac:chgData name="Paul Croft" userId="f13fffc6672e7a6a" providerId="Windows Live" clId="Web-{7A5C5D8D-FBDD-439A-94B0-53FC70D3682A}" dt="2023-07-18T17:01:55.529" v="1508" actId="14100"/>
          <ac:spMkLst>
            <pc:docMk/>
            <pc:sldMk cId="2031627521" sldId="288"/>
            <ac:spMk id="13" creationId="{B7DDFF56-7391-8DAA-975E-357D7F0D02D4}"/>
          </ac:spMkLst>
        </pc:spChg>
        <pc:picChg chg="add">
          <ac:chgData name="Paul Croft" userId="f13fffc6672e7a6a" providerId="Windows Live" clId="Web-{7A5C5D8D-FBDD-439A-94B0-53FC70D3682A}" dt="2023-07-18T16:51:19.279" v="1385"/>
          <ac:picMkLst>
            <pc:docMk/>
            <pc:sldMk cId="2031627521" sldId="288"/>
            <ac:picMk id="8" creationId="{B9DBB145-8EB4-C0D1-2E6D-605E5C8357B9}"/>
          </ac:picMkLst>
        </pc:picChg>
        <pc:picChg chg="add">
          <ac:chgData name="Paul Croft" userId="f13fffc6672e7a6a" providerId="Windows Live" clId="Web-{7A5C5D8D-FBDD-439A-94B0-53FC70D3682A}" dt="2023-07-18T16:57:48.710" v="1454"/>
          <ac:picMkLst>
            <pc:docMk/>
            <pc:sldMk cId="2031627521" sldId="288"/>
            <ac:picMk id="15" creationId="{FD0CF11A-3133-BE07-D838-C15612B1DAD6}"/>
          </ac:picMkLst>
        </pc:picChg>
      </pc:sldChg>
      <pc:sldChg chg="addSp delSp modSp new addAnim modAnim">
        <pc:chgData name="Paul Croft" userId="f13fffc6672e7a6a" providerId="Windows Live" clId="Web-{7A5C5D8D-FBDD-439A-94B0-53FC70D3682A}" dt="2023-07-18T17:07:09.880" v="1621"/>
        <pc:sldMkLst>
          <pc:docMk/>
          <pc:sldMk cId="3947511449" sldId="289"/>
        </pc:sldMkLst>
        <pc:spChg chg="del">
          <ac:chgData name="Paul Croft" userId="f13fffc6672e7a6a" providerId="Windows Live" clId="Web-{7A5C5D8D-FBDD-439A-94B0-53FC70D3682A}" dt="2023-07-18T16:50:49.028" v="1378"/>
          <ac:spMkLst>
            <pc:docMk/>
            <pc:sldMk cId="3947511449" sldId="289"/>
            <ac:spMk id="2" creationId="{CE183187-11C7-DC5F-E488-B91B8CA28F61}"/>
          </ac:spMkLst>
        </pc:spChg>
        <pc:spChg chg="del">
          <ac:chgData name="Paul Croft" userId="f13fffc6672e7a6a" providerId="Windows Live" clId="Web-{7A5C5D8D-FBDD-439A-94B0-53FC70D3682A}" dt="2023-07-18T16:50:54.575" v="1380"/>
          <ac:spMkLst>
            <pc:docMk/>
            <pc:sldMk cId="3947511449" sldId="289"/>
            <ac:spMk id="3" creationId="{87993342-DE03-79B4-CE8E-9AF2F4915441}"/>
          </ac:spMkLst>
        </pc:spChg>
        <pc:spChg chg="del">
          <ac:chgData name="Paul Croft" userId="f13fffc6672e7a6a" providerId="Windows Live" clId="Web-{7A5C5D8D-FBDD-439A-94B0-53FC70D3682A}" dt="2023-07-18T16:50:52.200" v="1379"/>
          <ac:spMkLst>
            <pc:docMk/>
            <pc:sldMk cId="3947511449" sldId="289"/>
            <ac:spMk id="4" creationId="{A884C1C7-1010-770C-ECA6-38B72590E0B7}"/>
          </ac:spMkLst>
        </pc:spChg>
        <pc:spChg chg="add">
          <ac:chgData name="Paul Croft" userId="f13fffc6672e7a6a" providerId="Windows Live" clId="Web-{7A5C5D8D-FBDD-439A-94B0-53FC70D3682A}" dt="2023-07-18T16:51:33.358" v="1387"/>
          <ac:spMkLst>
            <pc:docMk/>
            <pc:sldMk cId="3947511449" sldId="289"/>
            <ac:spMk id="8" creationId="{9E79D856-5046-1185-067A-ACA0C7D6F575}"/>
          </ac:spMkLst>
        </pc:spChg>
        <pc:spChg chg="add mod">
          <ac:chgData name="Paul Croft" userId="f13fffc6672e7a6a" providerId="Windows Live" clId="Web-{7A5C5D8D-FBDD-439A-94B0-53FC70D3682A}" dt="2023-07-18T16:58:40.602" v="1465" actId="14100"/>
          <ac:spMkLst>
            <pc:docMk/>
            <pc:sldMk cId="3947511449" sldId="289"/>
            <ac:spMk id="11" creationId="{79A1A38F-4211-B513-6BE3-265A9F1C924D}"/>
          </ac:spMkLst>
        </pc:spChg>
        <pc:spChg chg="add mod">
          <ac:chgData name="Paul Croft" userId="f13fffc6672e7a6a" providerId="Windows Live" clId="Web-{7A5C5D8D-FBDD-439A-94B0-53FC70D3682A}" dt="2023-07-18T17:02:40.233" v="1516" actId="20577"/>
          <ac:spMkLst>
            <pc:docMk/>
            <pc:sldMk cId="3947511449" sldId="289"/>
            <ac:spMk id="12" creationId="{69CB43FF-247C-F0C6-C00B-E82E56957132}"/>
          </ac:spMkLst>
        </pc:spChg>
        <pc:spChg chg="add mod">
          <ac:chgData name="Paul Croft" userId="f13fffc6672e7a6a" providerId="Windows Live" clId="Web-{7A5C5D8D-FBDD-439A-94B0-53FC70D3682A}" dt="2023-07-18T17:06:18.957" v="1607" actId="1076"/>
          <ac:spMkLst>
            <pc:docMk/>
            <pc:sldMk cId="3947511449" sldId="289"/>
            <ac:spMk id="13" creationId="{72F1E4C3-D4EC-851A-B519-8D00CE5CDB30}"/>
          </ac:spMkLst>
        </pc:spChg>
        <pc:picChg chg="add">
          <ac:chgData name="Paul Croft" userId="f13fffc6672e7a6a" providerId="Windows Live" clId="Web-{7A5C5D8D-FBDD-439A-94B0-53FC70D3682A}" dt="2023-07-18T16:51:23.357" v="1386"/>
          <ac:picMkLst>
            <pc:docMk/>
            <pc:sldMk cId="3947511449" sldId="289"/>
            <ac:picMk id="6" creationId="{1B4CC890-CA9B-10DB-E2BF-B52E8E3430A6}"/>
          </ac:picMkLst>
        </pc:picChg>
        <pc:picChg chg="add">
          <ac:chgData name="Paul Croft" userId="f13fffc6672e7a6a" providerId="Windows Live" clId="Web-{7A5C5D8D-FBDD-439A-94B0-53FC70D3682A}" dt="2023-07-18T16:57:52.773" v="1455"/>
          <ac:picMkLst>
            <pc:docMk/>
            <pc:sldMk cId="3947511449" sldId="289"/>
            <ac:picMk id="10" creationId="{DC0B2AC1-67F6-FE11-AB2E-AD85D26B00B7}"/>
          </ac:picMkLst>
        </pc:picChg>
      </pc:sldChg>
    </pc:docChg>
  </pc:docChgLst>
  <pc:docChgLst>
    <pc:chgData name="Paul Croft" userId="f13fffc6672e7a6a" providerId="Windows Live" clId="Web-{A4A68883-9F93-4AC3-9010-8A73036F28DF}"/>
    <pc:docChg chg="addSld modSld">
      <pc:chgData name="Paul Croft" userId="f13fffc6672e7a6a" providerId="Windows Live" clId="Web-{A4A68883-9F93-4AC3-9010-8A73036F28DF}" dt="2023-07-28T22:16:35.093" v="35"/>
      <pc:docMkLst>
        <pc:docMk/>
      </pc:docMkLst>
      <pc:sldChg chg="modSp add replId addAnim delAnim modAnim">
        <pc:chgData name="Paul Croft" userId="f13fffc6672e7a6a" providerId="Windows Live" clId="Web-{A4A68883-9F93-4AC3-9010-8A73036F28DF}" dt="2023-07-28T22:16:35.093" v="35"/>
        <pc:sldMkLst>
          <pc:docMk/>
          <pc:sldMk cId="1330535386" sldId="307"/>
        </pc:sldMkLst>
        <pc:spChg chg="mod">
          <ac:chgData name="Paul Croft" userId="f13fffc6672e7a6a" providerId="Windows Live" clId="Web-{A4A68883-9F93-4AC3-9010-8A73036F28DF}" dt="2023-07-28T22:15:47.154" v="30" actId="1076"/>
          <ac:spMkLst>
            <pc:docMk/>
            <pc:sldMk cId="1330535386" sldId="307"/>
            <ac:spMk id="4" creationId="{3428F05A-8C94-FF71-35AA-60A40EB47270}"/>
          </ac:spMkLst>
        </pc:spChg>
      </pc:sldChg>
    </pc:docChg>
  </pc:docChgLst>
  <pc:docChgLst>
    <pc:chgData name="Paul Croft" userId="f13fffc6672e7a6a" providerId="LiveId" clId="{47754B5E-9E1D-2F4A-9294-8388E7300616}"/>
    <pc:docChg chg="custSel modSld">
      <pc:chgData name="Paul Croft" userId="f13fffc6672e7a6a" providerId="LiveId" clId="{47754B5E-9E1D-2F4A-9294-8388E7300616}" dt="2023-07-16T21:29:12.366" v="0" actId="478"/>
      <pc:docMkLst>
        <pc:docMk/>
      </pc:docMkLst>
      <pc:sldChg chg="delSp">
        <pc:chgData name="Paul Croft" userId="f13fffc6672e7a6a" providerId="LiveId" clId="{47754B5E-9E1D-2F4A-9294-8388E7300616}" dt="2023-07-16T21:29:12.366" v="0" actId="478"/>
        <pc:sldMkLst>
          <pc:docMk/>
          <pc:sldMk cId="1449123325" sldId="281"/>
        </pc:sldMkLst>
        <pc:picChg chg="del">
          <ac:chgData name="Paul Croft" userId="f13fffc6672e7a6a" providerId="LiveId" clId="{47754B5E-9E1D-2F4A-9294-8388E7300616}" dt="2023-07-16T21:29:12.366" v="0" actId="478"/>
          <ac:picMkLst>
            <pc:docMk/>
            <pc:sldMk cId="1449123325" sldId="281"/>
            <ac:picMk id="5" creationId="{AE9D1137-10A5-98E4-BEB3-7A889D8169B8}"/>
          </ac:picMkLst>
        </pc:picChg>
      </pc:sldChg>
    </pc:docChg>
  </pc:docChgLst>
  <pc:docChgLst>
    <pc:chgData name="Paul Croft" userId="f13fffc6672e7a6a" providerId="Windows Live" clId="Web-{4DE695C2-8356-43F6-B156-951151FBFAD9}"/>
    <pc:docChg chg="addSld delSld modSld sldOrd">
      <pc:chgData name="Paul Croft" userId="f13fffc6672e7a6a" providerId="Windows Live" clId="Web-{4DE695C2-8356-43F6-B156-951151FBFAD9}" dt="2023-07-23T17:44:43.152" v="127"/>
      <pc:docMkLst>
        <pc:docMk/>
      </pc:docMkLst>
      <pc:sldChg chg="modAnim">
        <pc:chgData name="Paul Croft" userId="f13fffc6672e7a6a" providerId="Windows Live" clId="Web-{4DE695C2-8356-43F6-B156-951151FBFAD9}" dt="2023-07-23T17:30:02.411" v="22"/>
        <pc:sldMkLst>
          <pc:docMk/>
          <pc:sldMk cId="4004679163" sldId="268"/>
        </pc:sldMkLst>
      </pc:sldChg>
      <pc:sldChg chg="del">
        <pc:chgData name="Paul Croft" userId="f13fffc6672e7a6a" providerId="Windows Live" clId="Web-{4DE695C2-8356-43F6-B156-951151FBFAD9}" dt="2023-07-23T17:42:40.524" v="93"/>
        <pc:sldMkLst>
          <pc:docMk/>
          <pc:sldMk cId="2253644845" sldId="275"/>
        </pc:sldMkLst>
      </pc:sldChg>
      <pc:sldChg chg="del">
        <pc:chgData name="Paul Croft" userId="f13fffc6672e7a6a" providerId="Windows Live" clId="Web-{4DE695C2-8356-43F6-B156-951151FBFAD9}" dt="2023-07-23T17:43:55.542" v="125"/>
        <pc:sldMkLst>
          <pc:docMk/>
          <pc:sldMk cId="2924810807" sldId="276"/>
        </pc:sldMkLst>
      </pc:sldChg>
      <pc:sldChg chg="modSp">
        <pc:chgData name="Paul Croft" userId="f13fffc6672e7a6a" providerId="Windows Live" clId="Web-{4DE695C2-8356-43F6-B156-951151FBFAD9}" dt="2023-07-23T17:32:43.681" v="24" actId="20577"/>
        <pc:sldMkLst>
          <pc:docMk/>
          <pc:sldMk cId="3971643936" sldId="285"/>
        </pc:sldMkLst>
        <pc:spChg chg="mod">
          <ac:chgData name="Paul Croft" userId="f13fffc6672e7a6a" providerId="Windows Live" clId="Web-{4DE695C2-8356-43F6-B156-951151FBFAD9}" dt="2023-07-23T17:32:43.681" v="24" actId="20577"/>
          <ac:spMkLst>
            <pc:docMk/>
            <pc:sldMk cId="3971643936" sldId="285"/>
            <ac:spMk id="6" creationId="{70587B15-41AB-5B7F-931A-81EC11980152}"/>
          </ac:spMkLst>
        </pc:spChg>
      </pc:sldChg>
      <pc:sldChg chg="del">
        <pc:chgData name="Paul Croft" userId="f13fffc6672e7a6a" providerId="Windows Live" clId="Web-{4DE695C2-8356-43F6-B156-951151FBFAD9}" dt="2023-07-23T17:34:35.763" v="70"/>
        <pc:sldMkLst>
          <pc:docMk/>
          <pc:sldMk cId="3404356916" sldId="287"/>
        </pc:sldMkLst>
      </pc:sldChg>
      <pc:sldChg chg="modAnim">
        <pc:chgData name="Paul Croft" userId="f13fffc6672e7a6a" providerId="Windows Live" clId="Web-{4DE695C2-8356-43F6-B156-951151FBFAD9}" dt="2023-07-23T17:18:41.030" v="1"/>
        <pc:sldMkLst>
          <pc:docMk/>
          <pc:sldMk cId="3947511449" sldId="289"/>
        </pc:sldMkLst>
      </pc:sldChg>
      <pc:sldChg chg="modSp add ord replId">
        <pc:chgData name="Paul Croft" userId="f13fffc6672e7a6a" providerId="Windows Live" clId="Web-{4DE695C2-8356-43F6-B156-951151FBFAD9}" dt="2023-07-23T17:34:32.622" v="69" actId="20577"/>
        <pc:sldMkLst>
          <pc:docMk/>
          <pc:sldMk cId="2569097754" sldId="303"/>
        </pc:sldMkLst>
        <pc:spChg chg="mod">
          <ac:chgData name="Paul Croft" userId="f13fffc6672e7a6a" providerId="Windows Live" clId="Web-{4DE695C2-8356-43F6-B156-951151FBFAD9}" dt="2023-07-23T17:34:32.622" v="69" actId="20577"/>
          <ac:spMkLst>
            <pc:docMk/>
            <pc:sldMk cId="2569097754" sldId="303"/>
            <ac:spMk id="2" creationId="{00000000-0000-0000-0000-000000000000}"/>
          </ac:spMkLst>
        </pc:spChg>
        <pc:spChg chg="mod">
          <ac:chgData name="Paul Croft" userId="f13fffc6672e7a6a" providerId="Windows Live" clId="Web-{4DE695C2-8356-43F6-B156-951151FBFAD9}" dt="2023-07-23T17:34:11.606" v="32" actId="20577"/>
          <ac:spMkLst>
            <pc:docMk/>
            <pc:sldMk cId="2569097754" sldId="303"/>
            <ac:spMk id="3" creationId="{00000000-0000-0000-0000-000000000000}"/>
          </ac:spMkLst>
        </pc:spChg>
      </pc:sldChg>
      <pc:sldChg chg="modSp add ord replId">
        <pc:chgData name="Paul Croft" userId="f13fffc6672e7a6a" providerId="Windows Live" clId="Web-{4DE695C2-8356-43F6-B156-951151FBFAD9}" dt="2023-07-23T17:42:51.243" v="95" actId="20577"/>
        <pc:sldMkLst>
          <pc:docMk/>
          <pc:sldMk cId="4259003396" sldId="304"/>
        </pc:sldMkLst>
        <pc:spChg chg="mod">
          <ac:chgData name="Paul Croft" userId="f13fffc6672e7a6a" providerId="Windows Live" clId="Web-{4DE695C2-8356-43F6-B156-951151FBFAD9}" dt="2023-07-23T17:42:51.243" v="95" actId="20577"/>
          <ac:spMkLst>
            <pc:docMk/>
            <pc:sldMk cId="4259003396" sldId="304"/>
            <ac:spMk id="4" creationId="{9AB38B4F-B5FB-B476-6167-181FB1ADAE2C}"/>
          </ac:spMkLst>
        </pc:spChg>
      </pc:sldChg>
      <pc:sldChg chg="modSp add replId">
        <pc:chgData name="Paul Croft" userId="f13fffc6672e7a6a" providerId="Windows Live" clId="Web-{4DE695C2-8356-43F6-B156-951151FBFAD9}" dt="2023-07-23T17:43:49.807" v="124" actId="1076"/>
        <pc:sldMkLst>
          <pc:docMk/>
          <pc:sldMk cId="3243676253" sldId="305"/>
        </pc:sldMkLst>
        <pc:spChg chg="mod">
          <ac:chgData name="Paul Croft" userId="f13fffc6672e7a6a" providerId="Windows Live" clId="Web-{4DE695C2-8356-43F6-B156-951151FBFAD9}" dt="2023-07-23T17:43:49.807" v="124" actId="1076"/>
          <ac:spMkLst>
            <pc:docMk/>
            <pc:sldMk cId="3243676253" sldId="305"/>
            <ac:spMk id="4" creationId="{9AB38B4F-B5FB-B476-6167-181FB1ADAE2C}"/>
          </ac:spMkLst>
        </pc:spChg>
      </pc:sldChg>
      <pc:sldChg chg="delSp add replId">
        <pc:chgData name="Paul Croft" userId="f13fffc6672e7a6a" providerId="Windows Live" clId="Web-{4DE695C2-8356-43F6-B156-951151FBFAD9}" dt="2023-07-23T17:44:43.152" v="127"/>
        <pc:sldMkLst>
          <pc:docMk/>
          <pc:sldMk cId="2519053455" sldId="306"/>
        </pc:sldMkLst>
        <pc:spChg chg="del">
          <ac:chgData name="Paul Croft" userId="f13fffc6672e7a6a" providerId="Windows Live" clId="Web-{4DE695C2-8356-43F6-B156-951151FBFAD9}" dt="2023-07-23T17:44:43.152" v="127"/>
          <ac:spMkLst>
            <pc:docMk/>
            <pc:sldMk cId="2519053455" sldId="306"/>
            <ac:spMk id="4" creationId="{9AB38B4F-B5FB-B476-6167-181FB1ADAE2C}"/>
          </ac:spMkLst>
        </pc:spChg>
      </pc:sldChg>
    </pc:docChg>
  </pc:docChgLst>
  <pc:docChgLst>
    <pc:chgData name="Paul Croft" userId="f13fffc6672e7a6a" providerId="Windows Live" clId="Web-{AD099EE6-04B7-44E3-BFD0-24D0199D92B2}"/>
    <pc:docChg chg="addSld modSld sldOrd">
      <pc:chgData name="Paul Croft" userId="f13fffc6672e7a6a" providerId="Windows Live" clId="Web-{AD099EE6-04B7-44E3-BFD0-24D0199D92B2}" dt="2023-06-19T21:51:57.937" v="521" actId="20577"/>
      <pc:docMkLst>
        <pc:docMk/>
      </pc:docMkLst>
      <pc:sldChg chg="modSp">
        <pc:chgData name="Paul Croft" userId="f13fffc6672e7a6a" providerId="Windows Live" clId="Web-{AD099EE6-04B7-44E3-BFD0-24D0199D92B2}" dt="2023-06-19T21:13:44.689" v="2" actId="20577"/>
        <pc:sldMkLst>
          <pc:docMk/>
          <pc:sldMk cId="2944965181" sldId="261"/>
        </pc:sldMkLst>
        <pc:spChg chg="mod">
          <ac:chgData name="Paul Croft" userId="f13fffc6672e7a6a" providerId="Windows Live" clId="Web-{AD099EE6-04B7-44E3-BFD0-24D0199D92B2}" dt="2023-06-19T21:13:44.689" v="2" actId="20577"/>
          <ac:spMkLst>
            <pc:docMk/>
            <pc:sldMk cId="2944965181" sldId="261"/>
            <ac:spMk id="3" creationId="{EDCE3C99-3D5B-DFE8-3813-B045160C436A}"/>
          </ac:spMkLst>
        </pc:spChg>
      </pc:sldChg>
      <pc:sldChg chg="modSp">
        <pc:chgData name="Paul Croft" userId="f13fffc6672e7a6a" providerId="Windows Live" clId="Web-{AD099EE6-04B7-44E3-BFD0-24D0199D92B2}" dt="2023-06-19T21:48:16.072" v="462" actId="14100"/>
        <pc:sldMkLst>
          <pc:docMk/>
          <pc:sldMk cId="3999933238" sldId="263"/>
        </pc:sldMkLst>
        <pc:spChg chg="mod">
          <ac:chgData name="Paul Croft" userId="f13fffc6672e7a6a" providerId="Windows Live" clId="Web-{AD099EE6-04B7-44E3-BFD0-24D0199D92B2}" dt="2023-06-19T21:48:16.072" v="462" actId="14100"/>
          <ac:spMkLst>
            <pc:docMk/>
            <pc:sldMk cId="3999933238" sldId="263"/>
            <ac:spMk id="4" creationId="{9AB38B4F-B5FB-B476-6167-181FB1ADAE2C}"/>
          </ac:spMkLst>
        </pc:spChg>
      </pc:sldChg>
      <pc:sldChg chg="addSp modSp modTransition addAnim modAnim">
        <pc:chgData name="Paul Croft" userId="f13fffc6672e7a6a" providerId="Windows Live" clId="Web-{AD099EE6-04B7-44E3-BFD0-24D0199D92B2}" dt="2023-06-19T21:30:17.840" v="255"/>
        <pc:sldMkLst>
          <pc:docMk/>
          <pc:sldMk cId="3145439587" sldId="270"/>
        </pc:sldMkLst>
        <pc:spChg chg="add mod">
          <ac:chgData name="Paul Croft" userId="f13fffc6672e7a6a" providerId="Windows Live" clId="Web-{AD099EE6-04B7-44E3-BFD0-24D0199D92B2}" dt="2023-06-19T21:20:34.669" v="17" actId="20577"/>
          <ac:spMkLst>
            <pc:docMk/>
            <pc:sldMk cId="3145439587" sldId="270"/>
            <ac:spMk id="4" creationId="{1080AC44-46BD-1923-4475-271DDFF4F80F}"/>
          </ac:spMkLst>
        </pc:spChg>
        <pc:spChg chg="add mod">
          <ac:chgData name="Paul Croft" userId="f13fffc6672e7a6a" providerId="Windows Live" clId="Web-{AD099EE6-04B7-44E3-BFD0-24D0199D92B2}" dt="2023-06-19T21:26:16.475" v="159" actId="20577"/>
          <ac:spMkLst>
            <pc:docMk/>
            <pc:sldMk cId="3145439587" sldId="270"/>
            <ac:spMk id="5" creationId="{7D66B74D-C655-64BF-CF76-D819F561B513}"/>
          </ac:spMkLst>
        </pc:spChg>
        <pc:spChg chg="add mod">
          <ac:chgData name="Paul Croft" userId="f13fffc6672e7a6a" providerId="Windows Live" clId="Web-{AD099EE6-04B7-44E3-BFD0-24D0199D92B2}" dt="2023-06-19T21:27:17.695" v="241" actId="1076"/>
          <ac:spMkLst>
            <pc:docMk/>
            <pc:sldMk cId="3145439587" sldId="270"/>
            <ac:spMk id="6" creationId="{24720E0E-A7F4-4F45-CCCD-B55846FC6359}"/>
          </ac:spMkLst>
        </pc:spChg>
        <pc:picChg chg="add mod">
          <ac:chgData name="Paul Croft" userId="f13fffc6672e7a6a" providerId="Windows Live" clId="Web-{AD099EE6-04B7-44E3-BFD0-24D0199D92B2}" dt="2023-06-19T21:19:18.292" v="5" actId="14100"/>
          <ac:picMkLst>
            <pc:docMk/>
            <pc:sldMk cId="3145439587" sldId="270"/>
            <ac:picMk id="2" creationId="{71A73037-0607-E048-4638-34D639AB8D1A}"/>
          </ac:picMkLst>
        </pc:picChg>
      </pc:sldChg>
      <pc:sldChg chg="new">
        <pc:chgData name="Paul Croft" userId="f13fffc6672e7a6a" providerId="Windows Live" clId="Web-{AD099EE6-04B7-44E3-BFD0-24D0199D92B2}" dt="2023-06-19T21:32:10.656" v="256"/>
        <pc:sldMkLst>
          <pc:docMk/>
          <pc:sldMk cId="2332638309" sldId="271"/>
        </pc:sldMkLst>
      </pc:sldChg>
      <pc:sldChg chg="modSp add ord replId">
        <pc:chgData name="Paul Croft" userId="f13fffc6672e7a6a" providerId="Windows Live" clId="Web-{AD099EE6-04B7-44E3-BFD0-24D0199D92B2}" dt="2023-06-19T21:34:09.096" v="288" actId="20577"/>
        <pc:sldMkLst>
          <pc:docMk/>
          <pc:sldMk cId="3292697650" sldId="272"/>
        </pc:sldMkLst>
        <pc:spChg chg="mod">
          <ac:chgData name="Paul Croft" userId="f13fffc6672e7a6a" providerId="Windows Live" clId="Web-{AD099EE6-04B7-44E3-BFD0-24D0199D92B2}" dt="2023-06-19T21:33:53.096" v="283" actId="20577"/>
          <ac:spMkLst>
            <pc:docMk/>
            <pc:sldMk cId="3292697650" sldId="272"/>
            <ac:spMk id="2" creationId="{00000000-0000-0000-0000-000000000000}"/>
          </ac:spMkLst>
        </pc:spChg>
        <pc:spChg chg="mod">
          <ac:chgData name="Paul Croft" userId="f13fffc6672e7a6a" providerId="Windows Live" clId="Web-{AD099EE6-04B7-44E3-BFD0-24D0199D92B2}" dt="2023-06-19T21:34:09.096" v="288" actId="20577"/>
          <ac:spMkLst>
            <pc:docMk/>
            <pc:sldMk cId="3292697650" sldId="272"/>
            <ac:spMk id="3" creationId="{00000000-0000-0000-0000-000000000000}"/>
          </ac:spMkLst>
        </pc:spChg>
      </pc:sldChg>
      <pc:sldChg chg="modSp add replId">
        <pc:chgData name="Paul Croft" userId="f13fffc6672e7a6a" providerId="Windows Live" clId="Web-{AD099EE6-04B7-44E3-BFD0-24D0199D92B2}" dt="2023-06-19T21:35:07.957" v="316" actId="20577"/>
        <pc:sldMkLst>
          <pc:docMk/>
          <pc:sldMk cId="3915065414" sldId="273"/>
        </pc:sldMkLst>
        <pc:spChg chg="mod">
          <ac:chgData name="Paul Croft" userId="f13fffc6672e7a6a" providerId="Windows Live" clId="Web-{AD099EE6-04B7-44E3-BFD0-24D0199D92B2}" dt="2023-06-19T21:34:42.019" v="311" actId="20577"/>
          <ac:spMkLst>
            <pc:docMk/>
            <pc:sldMk cId="3915065414" sldId="273"/>
            <ac:spMk id="2" creationId="{00000000-0000-0000-0000-000000000000}"/>
          </ac:spMkLst>
        </pc:spChg>
        <pc:spChg chg="mod">
          <ac:chgData name="Paul Croft" userId="f13fffc6672e7a6a" providerId="Windows Live" clId="Web-{AD099EE6-04B7-44E3-BFD0-24D0199D92B2}" dt="2023-06-19T21:35:07.957" v="316" actId="20577"/>
          <ac:spMkLst>
            <pc:docMk/>
            <pc:sldMk cId="3915065414" sldId="273"/>
            <ac:spMk id="3" creationId="{00000000-0000-0000-0000-000000000000}"/>
          </ac:spMkLst>
        </pc:spChg>
      </pc:sldChg>
      <pc:sldChg chg="modSp add replId">
        <pc:chgData name="Paul Croft" userId="f13fffc6672e7a6a" providerId="Windows Live" clId="Web-{AD099EE6-04B7-44E3-BFD0-24D0199D92B2}" dt="2023-06-19T21:36:03.943" v="355" actId="20577"/>
        <pc:sldMkLst>
          <pc:docMk/>
          <pc:sldMk cId="3276902648" sldId="274"/>
        </pc:sldMkLst>
        <pc:spChg chg="mod">
          <ac:chgData name="Paul Croft" userId="f13fffc6672e7a6a" providerId="Windows Live" clId="Web-{AD099EE6-04B7-44E3-BFD0-24D0199D92B2}" dt="2023-06-19T21:36:03.943" v="355" actId="20577"/>
          <ac:spMkLst>
            <pc:docMk/>
            <pc:sldMk cId="3276902648" sldId="274"/>
            <ac:spMk id="2" creationId="{00000000-0000-0000-0000-000000000000}"/>
          </ac:spMkLst>
        </pc:spChg>
        <pc:spChg chg="mod">
          <ac:chgData name="Paul Croft" userId="f13fffc6672e7a6a" providerId="Windows Live" clId="Web-{AD099EE6-04B7-44E3-BFD0-24D0199D92B2}" dt="2023-06-19T21:35:38.536" v="352" actId="20577"/>
          <ac:spMkLst>
            <pc:docMk/>
            <pc:sldMk cId="3276902648" sldId="274"/>
            <ac:spMk id="3" creationId="{00000000-0000-0000-0000-000000000000}"/>
          </ac:spMkLst>
        </pc:spChg>
      </pc:sldChg>
      <pc:sldChg chg="addSp delSp modSp add replId delAnim">
        <pc:chgData name="Paul Croft" userId="f13fffc6672e7a6a" providerId="Windows Live" clId="Web-{AD099EE6-04B7-44E3-BFD0-24D0199D92B2}" dt="2023-06-19T21:50:58.232" v="506" actId="20577"/>
        <pc:sldMkLst>
          <pc:docMk/>
          <pc:sldMk cId="2253644845" sldId="275"/>
        </pc:sldMkLst>
        <pc:spChg chg="mod">
          <ac:chgData name="Paul Croft" userId="f13fffc6672e7a6a" providerId="Windows Live" clId="Web-{AD099EE6-04B7-44E3-BFD0-24D0199D92B2}" dt="2023-06-19T21:36:34.413" v="369" actId="20577"/>
          <ac:spMkLst>
            <pc:docMk/>
            <pc:sldMk cId="2253644845" sldId="275"/>
            <ac:spMk id="2" creationId="{00000000-0000-0000-0000-000000000000}"/>
          </ac:spMkLst>
        </pc:spChg>
        <pc:spChg chg="del mod">
          <ac:chgData name="Paul Croft" userId="f13fffc6672e7a6a" providerId="Windows Live" clId="Web-{AD099EE6-04B7-44E3-BFD0-24D0199D92B2}" dt="2023-06-19T21:39:42.777" v="377"/>
          <ac:spMkLst>
            <pc:docMk/>
            <pc:sldMk cId="2253644845" sldId="275"/>
            <ac:spMk id="3" creationId="{00000000-0000-0000-0000-000000000000}"/>
          </ac:spMkLst>
        </pc:spChg>
        <pc:spChg chg="add mod">
          <ac:chgData name="Paul Croft" userId="f13fffc6672e7a6a" providerId="Windows Live" clId="Web-{AD099EE6-04B7-44E3-BFD0-24D0199D92B2}" dt="2023-06-19T21:50:58.232" v="506" actId="20577"/>
          <ac:spMkLst>
            <pc:docMk/>
            <pc:sldMk cId="2253644845" sldId="275"/>
            <ac:spMk id="4" creationId="{580956A3-39E8-76F5-FE6C-7D101F1088A5}"/>
          </ac:spMkLst>
        </pc:spChg>
      </pc:sldChg>
      <pc:sldChg chg="delSp modSp add replId">
        <pc:chgData name="Paul Croft" userId="f13fffc6672e7a6a" providerId="Windows Live" clId="Web-{AD099EE6-04B7-44E3-BFD0-24D0199D92B2}" dt="2023-06-19T21:51:57.937" v="521" actId="20577"/>
        <pc:sldMkLst>
          <pc:docMk/>
          <pc:sldMk cId="2924810807" sldId="276"/>
        </pc:sldMkLst>
        <pc:spChg chg="mod">
          <ac:chgData name="Paul Croft" userId="f13fffc6672e7a6a" providerId="Windows Live" clId="Web-{AD099EE6-04B7-44E3-BFD0-24D0199D92B2}" dt="2023-06-19T21:51:57.937" v="521" actId="20577"/>
          <ac:spMkLst>
            <pc:docMk/>
            <pc:sldMk cId="2924810807" sldId="276"/>
            <ac:spMk id="2" creationId="{00000000-0000-0000-0000-000000000000}"/>
          </ac:spMkLst>
        </pc:spChg>
        <pc:spChg chg="del mod">
          <ac:chgData name="Paul Croft" userId="f13fffc6672e7a6a" providerId="Windows Live" clId="Web-{AD099EE6-04B7-44E3-BFD0-24D0199D92B2}" dt="2023-06-19T21:51:30.639" v="513"/>
          <ac:spMkLst>
            <pc:docMk/>
            <pc:sldMk cId="2924810807" sldId="276"/>
            <ac:spMk id="4" creationId="{580956A3-39E8-76F5-FE6C-7D101F1088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7/28/2023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124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7/28/2023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48464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7/28/2023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456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7/28/2023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62989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7/28/2023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14511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7/28/2023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35455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7/28/2023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6815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7/28/2023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93073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7/28/2023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72301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7/28/2023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2880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7/28/2023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89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7/28/2023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94765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2" r:id="rId6"/>
    <p:sldLayoutId id="2147483778" r:id="rId7"/>
    <p:sldLayoutId id="2147483779" r:id="rId8"/>
    <p:sldLayoutId id="2147483780" r:id="rId9"/>
    <p:sldLayoutId id="2147483781" r:id="rId10"/>
    <p:sldLayoutId id="21474837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nlife.ca/audio/andrew-fountain-dirge-dance-and-end-world"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Tree>
    <p:extLst>
      <p:ext uri="{BB962C8B-B14F-4D97-AF65-F5344CB8AC3E}">
        <p14:creationId xmlns:p14="http://schemas.microsoft.com/office/powerpoint/2010/main" val="2473649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4CE3F0-2BC0-DE40-81A4-1C344E5AC74D}"/>
              </a:ext>
            </a:extLst>
          </p:cNvPr>
          <p:cNvSpPr txBox="1"/>
          <p:nvPr/>
        </p:nvSpPr>
        <p:spPr>
          <a:xfrm>
            <a:off x="2824974" y="1161584"/>
            <a:ext cx="6172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The Apostle John</a:t>
            </a:r>
          </a:p>
        </p:txBody>
      </p:sp>
      <p:pic>
        <p:nvPicPr>
          <p:cNvPr id="8" name="Picture 15" descr="A painting of a person holding a gold cup&#10;&#10;Description automatically generated">
            <a:extLst>
              <a:ext uri="{FF2B5EF4-FFF2-40B4-BE49-F238E27FC236}">
                <a16:creationId xmlns:a16="http://schemas.microsoft.com/office/drawing/2014/main" id="{B9DBB145-8EB4-C0D1-2E6D-605E5C8357B9}"/>
              </a:ext>
            </a:extLst>
          </p:cNvPr>
          <p:cNvPicPr>
            <a:picLocks noChangeAspect="1"/>
          </p:cNvPicPr>
          <p:nvPr/>
        </p:nvPicPr>
        <p:blipFill>
          <a:blip r:embed="rId2"/>
          <a:stretch>
            <a:fillRect/>
          </a:stretch>
        </p:blipFill>
        <p:spPr>
          <a:xfrm>
            <a:off x="9170893" y="189312"/>
            <a:ext cx="2519083" cy="3341729"/>
          </a:xfrm>
          <a:prstGeom prst="rect">
            <a:avLst/>
          </a:prstGeom>
        </p:spPr>
      </p:pic>
      <p:sp>
        <p:nvSpPr>
          <p:cNvPr id="9" name="TextBox 1">
            <a:extLst>
              <a:ext uri="{FF2B5EF4-FFF2-40B4-BE49-F238E27FC236}">
                <a16:creationId xmlns:a16="http://schemas.microsoft.com/office/drawing/2014/main" id="{0292AF6D-E0CC-1F26-E0E6-B31A789A6263}"/>
              </a:ext>
            </a:extLst>
          </p:cNvPr>
          <p:cNvSpPr txBox="1"/>
          <p:nvPr/>
        </p:nvSpPr>
        <p:spPr>
          <a:xfrm>
            <a:off x="612846" y="4897832"/>
            <a:ext cx="897859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endParaRPr lang="en-US" sz="2400" dirty="0"/>
          </a:p>
        </p:txBody>
      </p:sp>
      <p:sp>
        <p:nvSpPr>
          <p:cNvPr id="10" name="TextBox 1">
            <a:extLst>
              <a:ext uri="{FF2B5EF4-FFF2-40B4-BE49-F238E27FC236}">
                <a16:creationId xmlns:a16="http://schemas.microsoft.com/office/drawing/2014/main" id="{522F65D1-C562-DC5F-C638-9FED4199B1FA}"/>
              </a:ext>
            </a:extLst>
          </p:cNvPr>
          <p:cNvSpPr txBox="1"/>
          <p:nvPr/>
        </p:nvSpPr>
        <p:spPr>
          <a:xfrm>
            <a:off x="612846" y="4247460"/>
            <a:ext cx="848807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800" dirty="0"/>
              <a:t>Apostle John was the </a:t>
            </a:r>
            <a:r>
              <a:rPr lang="en-US" sz="2800" b="1" dirty="0"/>
              <a:t>only </a:t>
            </a:r>
            <a:r>
              <a:rPr lang="en-US" sz="2800" dirty="0"/>
              <a:t>Apostle who didn't die as a martyr</a:t>
            </a:r>
          </a:p>
        </p:txBody>
      </p:sp>
      <p:sp>
        <p:nvSpPr>
          <p:cNvPr id="11" name="TextBox 1">
            <a:extLst>
              <a:ext uri="{FF2B5EF4-FFF2-40B4-BE49-F238E27FC236}">
                <a16:creationId xmlns:a16="http://schemas.microsoft.com/office/drawing/2014/main" id="{B34EE450-54BD-B793-BFC9-C9502056BF39}"/>
              </a:ext>
            </a:extLst>
          </p:cNvPr>
          <p:cNvSpPr txBox="1"/>
          <p:nvPr/>
        </p:nvSpPr>
        <p:spPr>
          <a:xfrm>
            <a:off x="612845" y="3154454"/>
            <a:ext cx="8625468" cy="12311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800" dirty="0"/>
              <a:t>Apostle John lived the longest of all the Apostles and died in approximately 98 AD*</a:t>
            </a:r>
          </a:p>
          <a:p>
            <a:pPr marL="285750" indent="-285750">
              <a:buFont typeface="Arial"/>
              <a:buChar char="•"/>
            </a:pPr>
            <a:endParaRPr lang="en-US"/>
          </a:p>
        </p:txBody>
      </p:sp>
      <p:sp>
        <p:nvSpPr>
          <p:cNvPr id="12" name="TextBox 1">
            <a:extLst>
              <a:ext uri="{FF2B5EF4-FFF2-40B4-BE49-F238E27FC236}">
                <a16:creationId xmlns:a16="http://schemas.microsoft.com/office/drawing/2014/main" id="{366701DF-F66F-D9E0-E478-D24656B9F129}"/>
              </a:ext>
            </a:extLst>
          </p:cNvPr>
          <p:cNvSpPr txBox="1"/>
          <p:nvPr/>
        </p:nvSpPr>
        <p:spPr>
          <a:xfrm>
            <a:off x="709302" y="2110379"/>
            <a:ext cx="8355980"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800" dirty="0"/>
              <a:t>Apostle John never calls himself by name, only calls himself the </a:t>
            </a:r>
            <a:r>
              <a:rPr lang="en-US" sz="2800" b="1" dirty="0"/>
              <a:t>Beloved One</a:t>
            </a:r>
            <a:endParaRPr lang="en-US" sz="2800" dirty="0"/>
          </a:p>
        </p:txBody>
      </p:sp>
      <p:sp>
        <p:nvSpPr>
          <p:cNvPr id="13" name="TextBox 12">
            <a:extLst>
              <a:ext uri="{FF2B5EF4-FFF2-40B4-BE49-F238E27FC236}">
                <a16:creationId xmlns:a16="http://schemas.microsoft.com/office/drawing/2014/main" id="{B7DDFF56-7391-8DAA-975E-357D7F0D02D4}"/>
              </a:ext>
            </a:extLst>
          </p:cNvPr>
          <p:cNvSpPr txBox="1"/>
          <p:nvPr/>
        </p:nvSpPr>
        <p:spPr>
          <a:xfrm>
            <a:off x="258501" y="6036197"/>
            <a:ext cx="10787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t>
            </a:r>
            <a:r>
              <a:rPr lang="en-US" sz="2400" dirty="0">
                <a:solidFill>
                  <a:srgbClr val="FF0000"/>
                </a:solidFill>
              </a:rPr>
              <a:t>Disputed by some scholars who feel he may have lived into the 2nd century AD.</a:t>
            </a:r>
            <a:endParaRPr lang="en-US" sz="2400" dirty="0"/>
          </a:p>
        </p:txBody>
      </p:sp>
      <p:pic>
        <p:nvPicPr>
          <p:cNvPr id="15" name="Picture 4" descr="A picture containing text&#10;&#10;Description automatically generated">
            <a:extLst>
              <a:ext uri="{FF2B5EF4-FFF2-40B4-BE49-F238E27FC236}">
                <a16:creationId xmlns:a16="http://schemas.microsoft.com/office/drawing/2014/main" id="{FD0CF11A-3133-BE07-D838-C15612B1DAD6}"/>
              </a:ext>
            </a:extLst>
          </p:cNvPr>
          <p:cNvPicPr>
            <a:picLocks noChangeAspect="1"/>
          </p:cNvPicPr>
          <p:nvPr/>
        </p:nvPicPr>
        <p:blipFill>
          <a:blip r:embed="rId3"/>
          <a:stretch>
            <a:fillRect/>
          </a:stretch>
        </p:blipFill>
        <p:spPr>
          <a:xfrm>
            <a:off x="11457842" y="6035919"/>
            <a:ext cx="647700" cy="647700"/>
          </a:xfrm>
          <a:prstGeom prst="rect">
            <a:avLst/>
          </a:prstGeom>
        </p:spPr>
      </p:pic>
    </p:spTree>
    <p:extLst>
      <p:ext uri="{BB962C8B-B14F-4D97-AF65-F5344CB8AC3E}">
        <p14:creationId xmlns:p14="http://schemas.microsoft.com/office/powerpoint/2010/main" val="2031627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2" presetClass="entr" presetSubtype="4" fill="hold" grpId="0" nodeType="withEffect">
                                  <p:stCondLst>
                                    <p:cond delay="225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5" presetClass="entr" presetSubtype="10" fill="hold" grpId="0" nodeType="withEffect">
                                  <p:stCondLst>
                                    <p:cond delay="400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A painting of a person holding a gold cup&#10;&#10;Description automatically generated">
            <a:extLst>
              <a:ext uri="{FF2B5EF4-FFF2-40B4-BE49-F238E27FC236}">
                <a16:creationId xmlns:a16="http://schemas.microsoft.com/office/drawing/2014/main" id="{1B4CC890-CA9B-10DB-E2BF-B52E8E3430A6}"/>
              </a:ext>
            </a:extLst>
          </p:cNvPr>
          <p:cNvPicPr>
            <a:picLocks noChangeAspect="1"/>
          </p:cNvPicPr>
          <p:nvPr/>
        </p:nvPicPr>
        <p:blipFill>
          <a:blip r:embed="rId2"/>
          <a:stretch>
            <a:fillRect/>
          </a:stretch>
        </p:blipFill>
        <p:spPr>
          <a:xfrm>
            <a:off x="9170893" y="189312"/>
            <a:ext cx="2519083" cy="3341729"/>
          </a:xfrm>
          <a:prstGeom prst="rect">
            <a:avLst/>
          </a:prstGeom>
        </p:spPr>
      </p:pic>
      <p:sp>
        <p:nvSpPr>
          <p:cNvPr id="8" name="TextBox 7">
            <a:extLst>
              <a:ext uri="{FF2B5EF4-FFF2-40B4-BE49-F238E27FC236}">
                <a16:creationId xmlns:a16="http://schemas.microsoft.com/office/drawing/2014/main" id="{9E79D856-5046-1185-067A-ACA0C7D6F575}"/>
              </a:ext>
            </a:extLst>
          </p:cNvPr>
          <p:cNvSpPr txBox="1"/>
          <p:nvPr/>
        </p:nvSpPr>
        <p:spPr>
          <a:xfrm>
            <a:off x="2824974" y="1161584"/>
            <a:ext cx="6172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The Apostle John</a:t>
            </a:r>
          </a:p>
        </p:txBody>
      </p:sp>
      <p:pic>
        <p:nvPicPr>
          <p:cNvPr id="10" name="Picture 4" descr="A picture containing text&#10;&#10;Description automatically generated">
            <a:extLst>
              <a:ext uri="{FF2B5EF4-FFF2-40B4-BE49-F238E27FC236}">
                <a16:creationId xmlns:a16="http://schemas.microsoft.com/office/drawing/2014/main" id="{DC0B2AC1-67F6-FE11-AB2E-AD85D26B00B7}"/>
              </a:ext>
            </a:extLst>
          </p:cNvPr>
          <p:cNvPicPr>
            <a:picLocks noChangeAspect="1"/>
          </p:cNvPicPr>
          <p:nvPr/>
        </p:nvPicPr>
        <p:blipFill>
          <a:blip r:embed="rId3"/>
          <a:stretch>
            <a:fillRect/>
          </a:stretch>
        </p:blipFill>
        <p:spPr>
          <a:xfrm>
            <a:off x="11457842" y="6035919"/>
            <a:ext cx="647700" cy="647700"/>
          </a:xfrm>
          <a:prstGeom prst="rect">
            <a:avLst/>
          </a:prstGeom>
        </p:spPr>
      </p:pic>
      <p:sp>
        <p:nvSpPr>
          <p:cNvPr id="11" name="TextBox 10">
            <a:extLst>
              <a:ext uri="{FF2B5EF4-FFF2-40B4-BE49-F238E27FC236}">
                <a16:creationId xmlns:a16="http://schemas.microsoft.com/office/drawing/2014/main" id="{79A1A38F-4211-B513-6BE3-265A9F1C924D}"/>
              </a:ext>
            </a:extLst>
          </p:cNvPr>
          <p:cNvSpPr txBox="1"/>
          <p:nvPr/>
        </p:nvSpPr>
        <p:spPr>
          <a:xfrm>
            <a:off x="1010856" y="1965767"/>
            <a:ext cx="807719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dirty="0">
                <a:cs typeface="Arial"/>
              </a:rPr>
              <a:t>He wrote The Gospel of John, three Epistles, and The Revelation of Jesus Christ (through divine inspiration)​</a:t>
            </a:r>
          </a:p>
        </p:txBody>
      </p:sp>
      <p:sp>
        <p:nvSpPr>
          <p:cNvPr id="12" name="TextBox 11">
            <a:extLst>
              <a:ext uri="{FF2B5EF4-FFF2-40B4-BE49-F238E27FC236}">
                <a16:creationId xmlns:a16="http://schemas.microsoft.com/office/drawing/2014/main" id="{69CB43FF-247C-F0C6-C00B-E82E56957132}"/>
              </a:ext>
            </a:extLst>
          </p:cNvPr>
          <p:cNvSpPr txBox="1"/>
          <p:nvPr/>
        </p:nvSpPr>
        <p:spPr>
          <a:xfrm>
            <a:off x="981919" y="3528349"/>
            <a:ext cx="78167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dirty="0">
                <a:cs typeface="Arial"/>
              </a:rPr>
              <a:t>John tells the story of Jesus in a different way than the other Gospel writers​</a:t>
            </a:r>
          </a:p>
        </p:txBody>
      </p:sp>
      <p:sp>
        <p:nvSpPr>
          <p:cNvPr id="13" name="TextBox 12">
            <a:extLst>
              <a:ext uri="{FF2B5EF4-FFF2-40B4-BE49-F238E27FC236}">
                <a16:creationId xmlns:a16="http://schemas.microsoft.com/office/drawing/2014/main" id="{72F1E4C3-D4EC-851A-B519-8D00CE5CDB30}"/>
              </a:ext>
            </a:extLst>
          </p:cNvPr>
          <p:cNvSpPr txBox="1"/>
          <p:nvPr/>
        </p:nvSpPr>
        <p:spPr>
          <a:xfrm>
            <a:off x="943337" y="4666525"/>
            <a:ext cx="91285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a typeface="+mn-lt"/>
                <a:cs typeface="+mn-lt"/>
              </a:rPr>
              <a:t>He is the only one to tell us of the Miracle of Water into Wine </a:t>
            </a:r>
          </a:p>
        </p:txBody>
      </p:sp>
    </p:spTree>
    <p:extLst>
      <p:ext uri="{BB962C8B-B14F-4D97-AF65-F5344CB8AC3E}">
        <p14:creationId xmlns:p14="http://schemas.microsoft.com/office/powerpoint/2010/main" val="3947511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4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600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0ECBD8-D12A-B129-9EA2-54E5F9B9421E}"/>
              </a:ext>
            </a:extLst>
          </p:cNvPr>
          <p:cNvSpPr txBox="1"/>
          <p:nvPr/>
        </p:nvSpPr>
        <p:spPr>
          <a:xfrm>
            <a:off x="909022" y="2079627"/>
            <a:ext cx="83559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Apostle John repeatedly calls Jesus the Lamb of God</a:t>
            </a:r>
            <a:endParaRPr lang="en-US" sz="2800" b="1" dirty="0"/>
          </a:p>
        </p:txBody>
      </p:sp>
      <p:pic>
        <p:nvPicPr>
          <p:cNvPr id="10" name="Picture 4" descr="A picture containing text&#10;&#10;Description automatically generated">
            <a:extLst>
              <a:ext uri="{FF2B5EF4-FFF2-40B4-BE49-F238E27FC236}">
                <a16:creationId xmlns:a16="http://schemas.microsoft.com/office/drawing/2014/main" id="{CB9D9DE9-4382-83A7-15FA-102AFA5334FF}"/>
              </a:ext>
            </a:extLst>
          </p:cNvPr>
          <p:cNvPicPr>
            <a:picLocks noChangeAspect="1"/>
          </p:cNvPicPr>
          <p:nvPr/>
        </p:nvPicPr>
        <p:blipFill>
          <a:blip r:embed="rId2"/>
          <a:stretch>
            <a:fillRect/>
          </a:stretch>
        </p:blipFill>
        <p:spPr>
          <a:xfrm>
            <a:off x="11457842" y="6035919"/>
            <a:ext cx="647700" cy="647700"/>
          </a:xfrm>
          <a:prstGeom prst="rect">
            <a:avLst/>
          </a:prstGeom>
        </p:spPr>
      </p:pic>
      <p:sp>
        <p:nvSpPr>
          <p:cNvPr id="11" name="TextBox 10">
            <a:extLst>
              <a:ext uri="{FF2B5EF4-FFF2-40B4-BE49-F238E27FC236}">
                <a16:creationId xmlns:a16="http://schemas.microsoft.com/office/drawing/2014/main" id="{B3111C5C-BA56-EACC-E203-0C974758BB86}"/>
              </a:ext>
            </a:extLst>
          </p:cNvPr>
          <p:cNvSpPr txBox="1"/>
          <p:nvPr/>
        </p:nvSpPr>
        <p:spPr>
          <a:xfrm>
            <a:off x="911064" y="2977656"/>
            <a:ext cx="862546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The Gospel of John contains some of the most quoted verses in the New Testament, especially </a:t>
            </a:r>
            <a:r>
              <a:rPr lang="en-US" sz="2800" b="1" dirty="0"/>
              <a:t>John 3:16</a:t>
            </a:r>
            <a:r>
              <a:rPr lang="en-US" sz="2800" dirty="0"/>
              <a:t> which is well known by many in popular culture</a:t>
            </a:r>
          </a:p>
          <a:p>
            <a:pPr marL="285750" indent="-285750">
              <a:buFont typeface="Arial"/>
              <a:buChar char="•"/>
            </a:pPr>
            <a:endParaRPr lang="en-US" sz="2800" dirty="0"/>
          </a:p>
        </p:txBody>
      </p:sp>
      <p:sp>
        <p:nvSpPr>
          <p:cNvPr id="14" name="TextBox 13">
            <a:extLst>
              <a:ext uri="{FF2B5EF4-FFF2-40B4-BE49-F238E27FC236}">
                <a16:creationId xmlns:a16="http://schemas.microsoft.com/office/drawing/2014/main" id="{13DAE6E4-24C7-2FD7-59D0-F4552AA96DC8}"/>
              </a:ext>
            </a:extLst>
          </p:cNvPr>
          <p:cNvSpPr txBox="1"/>
          <p:nvPr/>
        </p:nvSpPr>
        <p:spPr>
          <a:xfrm>
            <a:off x="2824974" y="1161584"/>
            <a:ext cx="6172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The Apostle John</a:t>
            </a:r>
          </a:p>
        </p:txBody>
      </p:sp>
      <p:pic>
        <p:nvPicPr>
          <p:cNvPr id="15" name="Picture 15" descr="A painting of a person holding a gold cup&#10;&#10;Description automatically generated">
            <a:extLst>
              <a:ext uri="{FF2B5EF4-FFF2-40B4-BE49-F238E27FC236}">
                <a16:creationId xmlns:a16="http://schemas.microsoft.com/office/drawing/2014/main" id="{79539BE0-4DC8-F789-870C-981CB76249B9}"/>
              </a:ext>
            </a:extLst>
          </p:cNvPr>
          <p:cNvPicPr>
            <a:picLocks noChangeAspect="1"/>
          </p:cNvPicPr>
          <p:nvPr/>
        </p:nvPicPr>
        <p:blipFill>
          <a:blip r:embed="rId3"/>
          <a:stretch>
            <a:fillRect/>
          </a:stretch>
        </p:blipFill>
        <p:spPr>
          <a:xfrm>
            <a:off x="9170893" y="189312"/>
            <a:ext cx="2519083" cy="3341729"/>
          </a:xfrm>
          <a:prstGeom prst="rect">
            <a:avLst/>
          </a:prstGeom>
        </p:spPr>
      </p:pic>
      <p:sp>
        <p:nvSpPr>
          <p:cNvPr id="2" name="TextBox 1">
            <a:extLst>
              <a:ext uri="{FF2B5EF4-FFF2-40B4-BE49-F238E27FC236}">
                <a16:creationId xmlns:a16="http://schemas.microsoft.com/office/drawing/2014/main" id="{B3420196-6288-49DA-9B50-FA0A8E02249A}"/>
              </a:ext>
            </a:extLst>
          </p:cNvPr>
          <p:cNvSpPr txBox="1"/>
          <p:nvPr/>
        </p:nvSpPr>
        <p:spPr>
          <a:xfrm>
            <a:off x="1571092" y="5603622"/>
            <a:ext cx="84895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Let us now explore The Gospel of John</a:t>
            </a:r>
          </a:p>
        </p:txBody>
      </p:sp>
      <p:sp>
        <p:nvSpPr>
          <p:cNvPr id="3" name="TextBox 2">
            <a:extLst>
              <a:ext uri="{FF2B5EF4-FFF2-40B4-BE49-F238E27FC236}">
                <a16:creationId xmlns:a16="http://schemas.microsoft.com/office/drawing/2014/main" id="{EFACF63A-09DA-854B-85EB-0252F27EEC0E}"/>
              </a:ext>
            </a:extLst>
          </p:cNvPr>
          <p:cNvSpPr txBox="1"/>
          <p:nvPr/>
        </p:nvSpPr>
        <p:spPr>
          <a:xfrm>
            <a:off x="2073635" y="4427583"/>
            <a:ext cx="67336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latin typeface="system-ui"/>
              </a:rPr>
              <a:t>For God so loved the world that He gave His only begotten Son, that whoever believes in Him should not perish but have everlasting life. </a:t>
            </a:r>
            <a:r>
              <a:rPr lang="en-US" sz="2000" i="1" dirty="0">
                <a:latin typeface="system-ui"/>
              </a:rPr>
              <a:t>John 3:16 (NKJV)</a:t>
            </a:r>
            <a:endParaRPr lang="en-US" sz="2000" i="1"/>
          </a:p>
        </p:txBody>
      </p:sp>
    </p:spTree>
    <p:extLst>
      <p:ext uri="{BB962C8B-B14F-4D97-AF65-F5344CB8AC3E}">
        <p14:creationId xmlns:p14="http://schemas.microsoft.com/office/powerpoint/2010/main" val="239858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400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 presetClass="entr" presetSubtype="4" fill="hold" grpId="0" nodeType="withEffect">
                                  <p:stCondLst>
                                    <p:cond delay="5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par>
                                <p:cTn id="15" presetID="55" presetClass="entr" presetSubtype="0" fill="hold" grpId="0" nodeType="withEffect">
                                  <p:stCondLst>
                                    <p:cond delay="8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strVal val="#ppt_w*0.70"/>
                                          </p:val>
                                        </p:tav>
                                        <p:tav tm="100000">
                                          <p:val>
                                            <p:strVal val="#ppt_w"/>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F3D9-169A-6832-CA4C-FB949CA38D3D}"/>
              </a:ext>
            </a:extLst>
          </p:cNvPr>
          <p:cNvSpPr>
            <a:spLocks noGrp="1"/>
          </p:cNvSpPr>
          <p:nvPr>
            <p:ph type="title"/>
          </p:nvPr>
        </p:nvSpPr>
        <p:spPr>
          <a:xfrm>
            <a:off x="517870" y="987815"/>
            <a:ext cx="5020948" cy="4932937"/>
          </a:xfrm>
        </p:spPr>
        <p:txBody>
          <a:bodyPr/>
          <a:lstStyle/>
          <a:p>
            <a:r>
              <a:rPr lang="en-US" sz="2400">
                <a:ea typeface="+mj-lt"/>
                <a:cs typeface="+mj-lt"/>
              </a:rPr>
              <a:t>                      John 1:1-4</a:t>
            </a:r>
            <a:br>
              <a:rPr lang="en-US" sz="2400">
                <a:ea typeface="+mj-lt"/>
                <a:cs typeface="+mj-lt"/>
              </a:rPr>
            </a:br>
            <a:br>
              <a:rPr lang="en-US" sz="2400" b="0">
                <a:ea typeface="+mj-lt"/>
                <a:cs typeface="+mj-lt"/>
              </a:rPr>
            </a:br>
            <a:r>
              <a:rPr lang="en-US" sz="2000" b="0">
                <a:ea typeface="+mj-lt"/>
                <a:cs typeface="+mj-lt"/>
              </a:rPr>
              <a:t>1 In the beginning was the Word, and the Word was with God, and the Word was God.</a:t>
            </a:r>
            <a:br>
              <a:rPr lang="en-US" sz="2000" b="0">
                <a:ea typeface="+mj-lt"/>
                <a:cs typeface="+mj-lt"/>
              </a:rPr>
            </a:br>
            <a:r>
              <a:rPr lang="en-US" sz="2000" b="0">
                <a:ea typeface="+mj-lt"/>
                <a:cs typeface="+mj-lt"/>
              </a:rPr>
              <a:t> </a:t>
            </a:r>
            <a:br>
              <a:rPr lang="en-US" sz="2000" b="0">
                <a:ea typeface="+mj-lt"/>
                <a:cs typeface="+mj-lt"/>
              </a:rPr>
            </a:br>
            <a:r>
              <a:rPr lang="en-US" sz="2000" b="0">
                <a:ea typeface="+mj-lt"/>
                <a:cs typeface="+mj-lt"/>
              </a:rPr>
              <a:t>2 He was with God in the beginning.</a:t>
            </a:r>
            <a:br>
              <a:rPr lang="en-US" sz="2000" b="0">
                <a:ea typeface="+mj-lt"/>
                <a:cs typeface="+mj-lt"/>
              </a:rPr>
            </a:br>
            <a:r>
              <a:rPr lang="en-US" sz="2000" b="0">
                <a:ea typeface="+mj-lt"/>
                <a:cs typeface="+mj-lt"/>
              </a:rPr>
              <a:t> </a:t>
            </a:r>
            <a:br>
              <a:rPr lang="en-US" sz="2000" b="0">
                <a:ea typeface="+mj-lt"/>
                <a:cs typeface="+mj-lt"/>
              </a:rPr>
            </a:br>
            <a:r>
              <a:rPr lang="en-US" sz="2000" b="0">
                <a:ea typeface="+mj-lt"/>
                <a:cs typeface="+mj-lt"/>
              </a:rPr>
              <a:t>3 Through him all things were made; without him nothing was made that has been made. </a:t>
            </a:r>
            <a:br>
              <a:rPr lang="en-US" sz="2000" b="0">
                <a:ea typeface="+mj-lt"/>
                <a:cs typeface="+mj-lt"/>
              </a:rPr>
            </a:br>
            <a:br>
              <a:rPr lang="en-US" sz="2000" b="0">
                <a:ea typeface="+mj-lt"/>
                <a:cs typeface="+mj-lt"/>
              </a:rPr>
            </a:br>
            <a:r>
              <a:rPr lang="en-US" sz="2000" b="0">
                <a:ea typeface="+mj-lt"/>
                <a:cs typeface="+mj-lt"/>
              </a:rPr>
              <a:t>4 In him was life, and that life was the light of all mankind.</a:t>
            </a:r>
            <a:endParaRPr lang="en-US" sz="2000"/>
          </a:p>
        </p:txBody>
      </p:sp>
      <p:pic>
        <p:nvPicPr>
          <p:cNvPr id="5" name="Picture 5" descr="A picture containing tree, outdoor, plant, palm&#10;&#10;Description automatically generated">
            <a:extLst>
              <a:ext uri="{FF2B5EF4-FFF2-40B4-BE49-F238E27FC236}">
                <a16:creationId xmlns:a16="http://schemas.microsoft.com/office/drawing/2014/main" id="{A9880F01-DCBD-7B9F-C59E-B374F767860C}"/>
              </a:ext>
            </a:extLst>
          </p:cNvPr>
          <p:cNvPicPr>
            <a:picLocks noGrp="1" noChangeAspect="1"/>
          </p:cNvPicPr>
          <p:nvPr>
            <p:ph type="pic" idx="1"/>
          </p:nvPr>
        </p:nvPicPr>
        <p:blipFill>
          <a:blip r:embed="rId2"/>
          <a:srcRect t="1516" b="1516"/>
          <a:stretch/>
        </p:blipFill>
        <p:spPr/>
      </p:pic>
      <p:pic>
        <p:nvPicPr>
          <p:cNvPr id="7" name="Picture 6" descr="Logo, icon&#10;&#10;Description automatically generated">
            <a:extLst>
              <a:ext uri="{FF2B5EF4-FFF2-40B4-BE49-F238E27FC236}">
                <a16:creationId xmlns:a16="http://schemas.microsoft.com/office/drawing/2014/main" id="{A7E5F909-8B21-2E5A-C00D-189FEF2FA66B}"/>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232503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2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outdoor, sky, water, nature&#10;&#10;Description automatically generated">
            <a:extLst>
              <a:ext uri="{FF2B5EF4-FFF2-40B4-BE49-F238E27FC236}">
                <a16:creationId xmlns:a16="http://schemas.microsoft.com/office/drawing/2014/main" id="{73605237-CD51-6DB7-9851-3BEEAD85F080}"/>
              </a:ext>
            </a:extLst>
          </p:cNvPr>
          <p:cNvPicPr>
            <a:picLocks noGrp="1" noChangeAspect="1"/>
          </p:cNvPicPr>
          <p:nvPr>
            <p:ph type="pic" idx="1"/>
          </p:nvPr>
        </p:nvPicPr>
        <p:blipFill>
          <a:blip r:embed="rId2"/>
          <a:srcRect l="15624" r="15624"/>
          <a:stretch/>
        </p:blipFill>
        <p:spPr>
          <a:xfrm>
            <a:off x="6690390" y="356273"/>
            <a:ext cx="5027005" cy="6436966"/>
          </a:xfrm>
        </p:spPr>
      </p:pic>
      <p:sp>
        <p:nvSpPr>
          <p:cNvPr id="4" name="Text Placeholder 3">
            <a:extLst>
              <a:ext uri="{FF2B5EF4-FFF2-40B4-BE49-F238E27FC236}">
                <a16:creationId xmlns:a16="http://schemas.microsoft.com/office/drawing/2014/main" id="{DB88DAEC-055E-8117-A445-7290B8DB3FD9}"/>
              </a:ext>
            </a:extLst>
          </p:cNvPr>
          <p:cNvSpPr>
            <a:spLocks noGrp="1"/>
          </p:cNvSpPr>
          <p:nvPr>
            <p:ph type="body" sz="half" idx="2"/>
          </p:nvPr>
        </p:nvSpPr>
        <p:spPr>
          <a:xfrm>
            <a:off x="890540" y="1452161"/>
            <a:ext cx="5020948" cy="862074"/>
          </a:xfrm>
        </p:spPr>
        <p:txBody>
          <a:bodyPr vert="horz" lIns="91440" tIns="45720" rIns="91440" bIns="45720" rtlCol="0" anchor="t">
            <a:normAutofit/>
          </a:bodyPr>
          <a:lstStyle/>
          <a:p>
            <a:pPr algn="ctr"/>
            <a:r>
              <a:rPr lang="en-US" sz="3200" b="1" dirty="0"/>
              <a:t>John 1:5</a:t>
            </a:r>
          </a:p>
          <a:p>
            <a:pPr algn="ctr"/>
            <a:endParaRPr lang="en-US" b="1"/>
          </a:p>
        </p:txBody>
      </p:sp>
      <p:pic>
        <p:nvPicPr>
          <p:cNvPr id="7" name="Picture 6" descr="Logo, icon&#10;&#10;Description automatically generated">
            <a:extLst>
              <a:ext uri="{FF2B5EF4-FFF2-40B4-BE49-F238E27FC236}">
                <a16:creationId xmlns:a16="http://schemas.microsoft.com/office/drawing/2014/main" id="{A0F2D247-E192-D957-D3EC-4049D17E304B}"/>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2" name="TextBox 1">
            <a:extLst>
              <a:ext uri="{FF2B5EF4-FFF2-40B4-BE49-F238E27FC236}">
                <a16:creationId xmlns:a16="http://schemas.microsoft.com/office/drawing/2014/main" id="{2F6073DA-C1F2-A800-0725-302F4A45C85E}"/>
              </a:ext>
            </a:extLst>
          </p:cNvPr>
          <p:cNvSpPr txBox="1"/>
          <p:nvPr/>
        </p:nvSpPr>
        <p:spPr>
          <a:xfrm>
            <a:off x="1008961" y="2794612"/>
            <a:ext cx="456098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i="1" dirty="0">
                <a:ea typeface="+mn-lt"/>
                <a:cs typeface="+mn-lt"/>
              </a:rPr>
              <a:t>And the light shines in the darkness and the darkness did not comprehend it.</a:t>
            </a:r>
            <a:endParaRPr lang="en-US" sz="2200" dirty="0">
              <a:ea typeface="+mn-lt"/>
              <a:cs typeface="+mn-lt"/>
            </a:endParaRPr>
          </a:p>
          <a:p>
            <a:pPr algn="l"/>
            <a:endParaRPr lang="en-US" dirty="0"/>
          </a:p>
        </p:txBody>
      </p:sp>
    </p:spTree>
    <p:extLst>
      <p:ext uri="{BB962C8B-B14F-4D97-AF65-F5344CB8AC3E}">
        <p14:creationId xmlns:p14="http://schemas.microsoft.com/office/powerpoint/2010/main" val="617956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03E5FB83-D5C0-5A86-70FA-74A5A48CE8F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296" t="2217" r="17222" b="-443"/>
          <a:stretch/>
        </p:blipFill>
        <p:spPr>
          <a:xfrm>
            <a:off x="1187215" y="1459559"/>
            <a:ext cx="3380999" cy="4173937"/>
          </a:xfrm>
          <a:prstGeom prst="rect">
            <a:avLst/>
          </a:prstGeom>
        </p:spPr>
      </p:pic>
      <p:sp>
        <p:nvSpPr>
          <p:cNvPr id="3" name="TextBox 2">
            <a:extLst>
              <a:ext uri="{FF2B5EF4-FFF2-40B4-BE49-F238E27FC236}">
                <a16:creationId xmlns:a16="http://schemas.microsoft.com/office/drawing/2014/main" id="{FC0B7A32-0051-A561-9AEC-7AE4883750FB}"/>
              </a:ext>
            </a:extLst>
          </p:cNvPr>
          <p:cNvSpPr txBox="1"/>
          <p:nvPr/>
        </p:nvSpPr>
        <p:spPr>
          <a:xfrm>
            <a:off x="933214" y="5238515"/>
            <a:ext cx="2583275" cy="590314"/>
          </a:xfrm>
          <a:prstGeom prst="rect">
            <a:avLst/>
          </a:prstGeom>
        </p:spPr>
        <p:txBody>
          <a:bodyPr lIns="91440" tIns="45720" rIns="91440" bIns="45720" anchor="t">
            <a:normAutofit/>
          </a:bodyPr>
          <a:lstStyle/>
          <a:p>
            <a:endParaRPr lang="en-US"/>
          </a:p>
        </p:txBody>
      </p:sp>
      <p:sp>
        <p:nvSpPr>
          <p:cNvPr id="5" name="TextBox 4">
            <a:extLst>
              <a:ext uri="{FF2B5EF4-FFF2-40B4-BE49-F238E27FC236}">
                <a16:creationId xmlns:a16="http://schemas.microsoft.com/office/drawing/2014/main" id="{AE01E099-CB75-B9B9-59B0-AC7DFAA58730}"/>
              </a:ext>
            </a:extLst>
          </p:cNvPr>
          <p:cNvSpPr txBox="1"/>
          <p:nvPr/>
        </p:nvSpPr>
        <p:spPr>
          <a:xfrm>
            <a:off x="5653851" y="2897481"/>
            <a:ext cx="60771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John's Witness: The True Light</a:t>
            </a:r>
          </a:p>
          <a:p>
            <a:endParaRPr lang="en-US" sz="3600"/>
          </a:p>
          <a:p>
            <a:endParaRPr lang="en-US" sz="3600"/>
          </a:p>
        </p:txBody>
      </p:sp>
      <p:pic>
        <p:nvPicPr>
          <p:cNvPr id="7" name="Picture 6" descr="Logo, icon&#10;&#10;Description automatically generated">
            <a:extLst>
              <a:ext uri="{FF2B5EF4-FFF2-40B4-BE49-F238E27FC236}">
                <a16:creationId xmlns:a16="http://schemas.microsoft.com/office/drawing/2014/main" id="{6B79DAB9-04B4-20B2-23BD-8E1E822A344D}"/>
              </a:ext>
            </a:extLst>
          </p:cNvPr>
          <p:cNvPicPr>
            <a:picLocks noChangeAspect="1"/>
          </p:cNvPicPr>
          <p:nvPr/>
        </p:nvPicPr>
        <p:blipFill>
          <a:blip r:embed="rId4"/>
          <a:stretch>
            <a:fillRect/>
          </a:stretch>
        </p:blipFill>
        <p:spPr>
          <a:xfrm>
            <a:off x="11543322" y="6199554"/>
            <a:ext cx="652586" cy="652586"/>
          </a:xfrm>
          <a:prstGeom prst="rect">
            <a:avLst/>
          </a:prstGeom>
        </p:spPr>
      </p:pic>
      <p:sp>
        <p:nvSpPr>
          <p:cNvPr id="8" name="TextBox 7">
            <a:extLst>
              <a:ext uri="{FF2B5EF4-FFF2-40B4-BE49-F238E27FC236}">
                <a16:creationId xmlns:a16="http://schemas.microsoft.com/office/drawing/2014/main" id="{61628791-1677-CCF0-9070-AE3C031BA7A3}"/>
              </a:ext>
            </a:extLst>
          </p:cNvPr>
          <p:cNvSpPr txBox="1"/>
          <p:nvPr/>
        </p:nvSpPr>
        <p:spPr>
          <a:xfrm>
            <a:off x="7554148" y="374414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John 1:6-13</a:t>
            </a:r>
          </a:p>
        </p:txBody>
      </p:sp>
    </p:spTree>
    <p:extLst>
      <p:ext uri="{BB962C8B-B14F-4D97-AF65-F5344CB8AC3E}">
        <p14:creationId xmlns:p14="http://schemas.microsoft.com/office/powerpoint/2010/main" val="2030717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 outdoor&#10;&#10;Description automatically generated">
            <a:extLst>
              <a:ext uri="{FF2B5EF4-FFF2-40B4-BE49-F238E27FC236}">
                <a16:creationId xmlns:a16="http://schemas.microsoft.com/office/drawing/2014/main" id="{575BA88E-8D03-C43E-FA32-BE11EF49DCB4}"/>
              </a:ext>
            </a:extLst>
          </p:cNvPr>
          <p:cNvPicPr>
            <a:picLocks noChangeAspect="1"/>
          </p:cNvPicPr>
          <p:nvPr/>
        </p:nvPicPr>
        <p:blipFill>
          <a:blip r:embed="rId2"/>
          <a:stretch>
            <a:fillRect/>
          </a:stretch>
        </p:blipFill>
        <p:spPr>
          <a:xfrm>
            <a:off x="2984030" y="3212512"/>
            <a:ext cx="6609644" cy="3556235"/>
          </a:xfrm>
          <a:prstGeom prst="rect">
            <a:avLst/>
          </a:prstGeom>
        </p:spPr>
      </p:pic>
      <p:sp>
        <p:nvSpPr>
          <p:cNvPr id="3" name="TextBox 2">
            <a:extLst>
              <a:ext uri="{FF2B5EF4-FFF2-40B4-BE49-F238E27FC236}">
                <a16:creationId xmlns:a16="http://schemas.microsoft.com/office/drawing/2014/main" id="{EDCE3C99-3D5B-DFE8-3813-B045160C436A}"/>
              </a:ext>
            </a:extLst>
          </p:cNvPr>
          <p:cNvSpPr txBox="1"/>
          <p:nvPr/>
        </p:nvSpPr>
        <p:spPr>
          <a:xfrm>
            <a:off x="3019777" y="1166518"/>
            <a:ext cx="66134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John 1:14</a:t>
            </a:r>
            <a:endParaRPr lang="en-US"/>
          </a:p>
          <a:p>
            <a:endParaRPr lang="en-US"/>
          </a:p>
          <a:p>
            <a:r>
              <a:rPr lang="en-US"/>
              <a:t>And the Word became flesh and dwelt among us, and we beheld His glory, the glory as of the only begotten of the Father, full of grace and truth.</a:t>
            </a:r>
          </a:p>
        </p:txBody>
      </p:sp>
      <p:pic>
        <p:nvPicPr>
          <p:cNvPr id="5" name="Picture 4" descr="Logo, icon&#10;&#10;Description automatically generated">
            <a:extLst>
              <a:ext uri="{FF2B5EF4-FFF2-40B4-BE49-F238E27FC236}">
                <a16:creationId xmlns:a16="http://schemas.microsoft.com/office/drawing/2014/main" id="{38B4FD29-DDF9-4EF5-CCE1-C33CAB88B980}"/>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2944965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83F362-953D-1A67-C860-DEBCEFD84DD7}"/>
              </a:ext>
            </a:extLst>
          </p:cNvPr>
          <p:cNvPicPr>
            <a:picLocks noChangeAspect="1"/>
          </p:cNvPicPr>
          <p:nvPr/>
        </p:nvPicPr>
        <p:blipFill>
          <a:blip r:embed="rId2"/>
          <a:stretch>
            <a:fillRect/>
          </a:stretch>
        </p:blipFill>
        <p:spPr>
          <a:xfrm>
            <a:off x="6652920" y="1766669"/>
            <a:ext cx="5367865" cy="3625697"/>
          </a:xfrm>
          <a:prstGeom prst="rect">
            <a:avLst/>
          </a:prstGeom>
        </p:spPr>
      </p:pic>
      <p:sp>
        <p:nvSpPr>
          <p:cNvPr id="3" name="TextBox 2">
            <a:extLst>
              <a:ext uri="{FF2B5EF4-FFF2-40B4-BE49-F238E27FC236}">
                <a16:creationId xmlns:a16="http://schemas.microsoft.com/office/drawing/2014/main" id="{D7211D7C-EDF2-C805-534E-0DF1F9E1BA43}"/>
              </a:ext>
            </a:extLst>
          </p:cNvPr>
          <p:cNvSpPr txBox="1"/>
          <p:nvPr/>
        </p:nvSpPr>
        <p:spPr>
          <a:xfrm>
            <a:off x="658518" y="1890889"/>
            <a:ext cx="53057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 Voice in the Wilderness</a:t>
            </a:r>
          </a:p>
          <a:p>
            <a:pPr algn="ctr"/>
            <a:r>
              <a:rPr lang="en-US" b="1"/>
              <a:t>(John 1:19-28)</a:t>
            </a:r>
          </a:p>
        </p:txBody>
      </p:sp>
      <p:pic>
        <p:nvPicPr>
          <p:cNvPr id="5" name="Picture 4" descr="Logo, icon&#10;&#10;Description automatically generated">
            <a:extLst>
              <a:ext uri="{FF2B5EF4-FFF2-40B4-BE49-F238E27FC236}">
                <a16:creationId xmlns:a16="http://schemas.microsoft.com/office/drawing/2014/main" id="{55BF3FF7-C6A4-2E9A-E2FA-43B0241948EF}"/>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6" name="TextBox 5">
            <a:extLst>
              <a:ext uri="{FF2B5EF4-FFF2-40B4-BE49-F238E27FC236}">
                <a16:creationId xmlns:a16="http://schemas.microsoft.com/office/drawing/2014/main" id="{26F726EE-B888-5BC9-C73B-33F7D8197344}"/>
              </a:ext>
            </a:extLst>
          </p:cNvPr>
          <p:cNvSpPr txBox="1"/>
          <p:nvPr/>
        </p:nvSpPr>
        <p:spPr>
          <a:xfrm>
            <a:off x="903111" y="2859851"/>
            <a:ext cx="48824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John the Baptist is not the light, and but Jews sent priests to question him.</a:t>
            </a:r>
          </a:p>
          <a:p>
            <a:endParaRPr lang="en-US"/>
          </a:p>
        </p:txBody>
      </p:sp>
      <p:sp>
        <p:nvSpPr>
          <p:cNvPr id="4" name="TextBox 3">
            <a:extLst>
              <a:ext uri="{FF2B5EF4-FFF2-40B4-BE49-F238E27FC236}">
                <a16:creationId xmlns:a16="http://schemas.microsoft.com/office/drawing/2014/main" id="{3D9ED09B-8A53-602E-3A54-262CB5C48748}"/>
              </a:ext>
            </a:extLst>
          </p:cNvPr>
          <p:cNvSpPr txBox="1"/>
          <p:nvPr/>
        </p:nvSpPr>
        <p:spPr>
          <a:xfrm>
            <a:off x="851970" y="3688814"/>
            <a:ext cx="50200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John tells them I am , "</a:t>
            </a:r>
            <a:r>
              <a:rPr lang="en-US" b="1" i="1">
                <a:solidFill>
                  <a:srgbClr val="C00000"/>
                </a:solidFill>
                <a:ea typeface="+mn-lt"/>
                <a:cs typeface="+mn-lt"/>
              </a:rPr>
              <a:t>The voice of one crying in the wilderness; Make straight the way of the Lord.</a:t>
            </a:r>
            <a:r>
              <a:rPr lang="en-US" i="1">
                <a:ea typeface="+mn-lt"/>
                <a:cs typeface="+mn-lt"/>
              </a:rPr>
              <a:t>" (Isaiah 40:3</a:t>
            </a:r>
            <a:r>
              <a:rPr lang="en-US">
                <a:ea typeface="+mn-lt"/>
                <a:cs typeface="+mn-lt"/>
              </a:rPr>
              <a:t>)</a:t>
            </a:r>
          </a:p>
          <a:p>
            <a:pPr algn="l"/>
            <a:endParaRPr lang="en-US"/>
          </a:p>
        </p:txBody>
      </p:sp>
    </p:spTree>
    <p:extLst>
      <p:ext uri="{BB962C8B-B14F-4D97-AF65-F5344CB8AC3E}">
        <p14:creationId xmlns:p14="http://schemas.microsoft.com/office/powerpoint/2010/main" val="4209541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8" presetClass="entr" presetSubtype="12"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animEffect transition="in" filter="strips(downLeft)">
                                      <p:cBhvr>
                                        <p:cTn id="9" dur="500"/>
                                        <p:tgtEl>
                                          <p:spTgt spid="6"/>
                                        </p:tgtEl>
                                      </p:cBhvr>
                                    </p:animEffect>
                                  </p:childTnLst>
                                </p:cTn>
                              </p:par>
                              <p:par>
                                <p:cTn id="10" presetID="2" presetClass="entr" presetSubtype="4" fill="hold" grpId="0" nodeType="withEffect">
                                  <p:stCondLst>
                                    <p:cond delay="4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67D1AB7-7C98-AF90-D639-B51042517816}"/>
              </a:ext>
            </a:extLst>
          </p:cNvPr>
          <p:cNvPicPr>
            <a:picLocks noChangeAspect="1"/>
          </p:cNvPicPr>
          <p:nvPr/>
        </p:nvPicPr>
        <p:blipFill>
          <a:blip r:embed="rId2"/>
          <a:stretch>
            <a:fillRect/>
          </a:stretch>
        </p:blipFill>
        <p:spPr>
          <a:xfrm>
            <a:off x="3718" y="1412"/>
            <a:ext cx="12296077" cy="6855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9D866DDE-DE1B-949A-A55D-F400D9F749F0}"/>
              </a:ext>
            </a:extLst>
          </p:cNvPr>
          <p:cNvSpPr txBox="1"/>
          <p:nvPr/>
        </p:nvSpPr>
        <p:spPr>
          <a:xfrm>
            <a:off x="6879798" y="57017"/>
            <a:ext cx="4972755" cy="655564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ea typeface="+mn-lt"/>
                <a:cs typeface="+mn-lt"/>
              </a:rPr>
              <a:t>John proclaimed the coming of the Messiah, and called the people to repentance. As a symbol of cleansing from sin, he baptized them in the waters of the Jordan. Thus by a significant object lesson he declared that those who claimed to be the chosen people of God were defiled by sin, and that without purification of heart and life they could have no part in the Messiah's kingdom. </a:t>
            </a:r>
            <a:endParaRPr lang="en-US" sz="2800" b="1" i="1">
              <a:solidFill>
                <a:srgbClr val="000000"/>
              </a:solidFill>
              <a:ea typeface="+mn-lt"/>
              <a:cs typeface="+mn-lt"/>
            </a:endParaRPr>
          </a:p>
          <a:p>
            <a:r>
              <a:rPr lang="en-US" sz="2800" b="1" i="1">
                <a:solidFill>
                  <a:srgbClr val="000000"/>
                </a:solidFill>
                <a:ea typeface="+mn-lt"/>
                <a:cs typeface="+mn-lt"/>
              </a:rPr>
              <a:t>-Desire of Ages 104.4</a:t>
            </a:r>
            <a:endParaRPr lang="en-US" sz="2800" b="1" i="1">
              <a:solidFill>
                <a:srgbClr val="000000"/>
              </a:solidFill>
            </a:endParaRPr>
          </a:p>
        </p:txBody>
      </p:sp>
      <p:sp>
        <p:nvSpPr>
          <p:cNvPr id="4" name="TextBox 3">
            <a:extLst>
              <a:ext uri="{FF2B5EF4-FFF2-40B4-BE49-F238E27FC236}">
                <a16:creationId xmlns:a16="http://schemas.microsoft.com/office/drawing/2014/main" id="{8CB8038D-7CCC-2368-E3AB-C951BD51889A}"/>
              </a:ext>
            </a:extLst>
          </p:cNvPr>
          <p:cNvSpPr txBox="1"/>
          <p:nvPr/>
        </p:nvSpPr>
        <p:spPr>
          <a:xfrm>
            <a:off x="1668508" y="5145911"/>
            <a:ext cx="3833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HGGothicE"/>
                <a:ea typeface="HGGothicE"/>
              </a:rPr>
              <a:t>Ellen G White</a:t>
            </a:r>
          </a:p>
          <a:p>
            <a:r>
              <a:rPr lang="en-US" b="1">
                <a:solidFill>
                  <a:schemeClr val="bg1"/>
                </a:solidFill>
                <a:latin typeface="HGGothicE"/>
                <a:ea typeface="HGGothicE"/>
              </a:rPr>
              <a:t>1827 - 1915</a:t>
            </a:r>
          </a:p>
        </p:txBody>
      </p:sp>
      <p:pic>
        <p:nvPicPr>
          <p:cNvPr id="6" name="Picture 6" descr="Logo, icon&#10;&#10;Description automatically generated">
            <a:extLst>
              <a:ext uri="{FF2B5EF4-FFF2-40B4-BE49-F238E27FC236}">
                <a16:creationId xmlns:a16="http://schemas.microsoft.com/office/drawing/2014/main" id="{43C0BAB4-4CC3-65D6-1425-E5B58865796E}"/>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2658052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F85114D-D5AE-F83D-BB5B-3A159D0F5D1E}"/>
              </a:ext>
            </a:extLst>
          </p:cNvPr>
          <p:cNvPicPr>
            <a:picLocks noChangeAspect="1"/>
          </p:cNvPicPr>
          <p:nvPr/>
        </p:nvPicPr>
        <p:blipFill rotWithShape="1">
          <a:blip r:embed="rId2"/>
          <a:srcRect r="-1" b="7383"/>
          <a:stretch/>
        </p:blipFill>
        <p:spPr>
          <a:xfrm>
            <a:off x="20" y="10"/>
            <a:ext cx="12188932" cy="6857990"/>
          </a:xfrm>
          <a:prstGeom prst="rect">
            <a:avLst/>
          </a:prstGeom>
        </p:spPr>
      </p:pic>
      <p:sp>
        <p:nvSpPr>
          <p:cNvPr id="5" name="TextBox 4">
            <a:extLst>
              <a:ext uri="{FF2B5EF4-FFF2-40B4-BE49-F238E27FC236}">
                <a16:creationId xmlns:a16="http://schemas.microsoft.com/office/drawing/2014/main" id="{D607CFB4-5F0B-C2D6-26C3-2396BAA0B27F}"/>
              </a:ext>
            </a:extLst>
          </p:cNvPr>
          <p:cNvSpPr txBox="1"/>
          <p:nvPr/>
        </p:nvSpPr>
        <p:spPr>
          <a:xfrm>
            <a:off x="2499" y="2630978"/>
            <a:ext cx="518348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a:solidFill>
                  <a:srgbClr val="C00000"/>
                </a:solidFill>
                <a:latin typeface="Angsana New"/>
                <a:cs typeface="Calibri"/>
              </a:rPr>
              <a:t>The Lamb of God</a:t>
            </a:r>
          </a:p>
          <a:p>
            <a:endParaRPr lang="en-US" sz="3600" b="1" i="1">
              <a:latin typeface="Angsana New"/>
              <a:cs typeface="Calibri"/>
            </a:endParaRPr>
          </a:p>
          <a:p>
            <a:endParaRPr lang="en-US" sz="3600" b="1" i="1">
              <a:latin typeface="Angsana New"/>
              <a:cs typeface="Calibri"/>
            </a:endParaRPr>
          </a:p>
        </p:txBody>
      </p:sp>
      <p:pic>
        <p:nvPicPr>
          <p:cNvPr id="8" name="Picture 7" descr="Logo, icon&#10;&#10;Description automatically generated">
            <a:extLst>
              <a:ext uri="{FF2B5EF4-FFF2-40B4-BE49-F238E27FC236}">
                <a16:creationId xmlns:a16="http://schemas.microsoft.com/office/drawing/2014/main" id="{EC68EBB3-9498-43FC-878E-3EB71F5E148B}"/>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140596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7" presetClass="entr" presetSubtype="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9AB38B4F-B5FB-B476-6167-181FB1ADAE2C}"/>
              </a:ext>
            </a:extLst>
          </p:cNvPr>
          <p:cNvSpPr txBox="1"/>
          <p:nvPr/>
        </p:nvSpPr>
        <p:spPr>
          <a:xfrm>
            <a:off x="2652889" y="1458148"/>
            <a:ext cx="66849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a:solidFill>
                  <a:schemeClr val="bg1"/>
                </a:solidFill>
                <a:latin typeface="Angsana New"/>
                <a:cs typeface="Angsana New"/>
              </a:rPr>
              <a:t>Opening Hymn:</a:t>
            </a:r>
          </a:p>
          <a:p>
            <a:pPr algn="ctr"/>
            <a:r>
              <a:rPr lang="en-US" sz="5400" b="1" i="1">
                <a:solidFill>
                  <a:schemeClr val="bg1"/>
                </a:solidFill>
                <a:latin typeface="Angsana New"/>
                <a:cs typeface="Angsana New"/>
              </a:rPr>
              <a:t>185: Jesus is All the World to Me</a:t>
            </a:r>
          </a:p>
        </p:txBody>
      </p:sp>
    </p:spTree>
    <p:extLst>
      <p:ext uri="{BB962C8B-B14F-4D97-AF65-F5344CB8AC3E}">
        <p14:creationId xmlns:p14="http://schemas.microsoft.com/office/powerpoint/2010/main" val="3999933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C084C-2967-474A-B5F9-270F1FB4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533EC5-6D7D-0431-6ABA-EA13C7C8B8FD}"/>
              </a:ext>
            </a:extLst>
          </p:cNvPr>
          <p:cNvSpPr txBox="1"/>
          <p:nvPr/>
        </p:nvSpPr>
        <p:spPr>
          <a:xfrm>
            <a:off x="640166" y="1921385"/>
            <a:ext cx="4945183" cy="301629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10000"/>
              </a:lnSpc>
              <a:spcAft>
                <a:spcPts val="600"/>
              </a:spcAft>
              <a:buFont typeface="Arial" panose="020B0604020202020204" pitchFamily="34" charset="0"/>
            </a:pPr>
            <a:r>
              <a:rPr lang="en-US" sz="2000"/>
              <a:t>The next day John declares: "Behold the Lamb of God who takes away the sin of the world!</a:t>
            </a:r>
          </a:p>
          <a:p>
            <a:pPr>
              <a:lnSpc>
                <a:spcPct val="110000"/>
              </a:lnSpc>
              <a:spcAft>
                <a:spcPts val="600"/>
              </a:spcAft>
              <a:buFont typeface="Arial" panose="020B0604020202020204" pitchFamily="34" charset="0"/>
            </a:pPr>
            <a:r>
              <a:rPr lang="en-US" sz="2000"/>
              <a:t>John 1:29-34</a:t>
            </a:r>
          </a:p>
        </p:txBody>
      </p:sp>
      <p:pic>
        <p:nvPicPr>
          <p:cNvPr id="2" name="Picture 2" descr="A picture containing outdoor, sky, water, wave&#10;&#10;Description automatically generated">
            <a:extLst>
              <a:ext uri="{FF2B5EF4-FFF2-40B4-BE49-F238E27FC236}">
                <a16:creationId xmlns:a16="http://schemas.microsoft.com/office/drawing/2014/main" id="{11C1E8A2-C727-49D0-D19A-2F01349A79CF}"/>
              </a:ext>
            </a:extLst>
          </p:cNvPr>
          <p:cNvPicPr>
            <a:picLocks noChangeAspect="1"/>
          </p:cNvPicPr>
          <p:nvPr/>
        </p:nvPicPr>
        <p:blipFill rotWithShape="1">
          <a:blip r:embed="rId2"/>
          <a:srcRect l="7964" r="24320" b="-2"/>
          <a:stretch/>
        </p:blipFill>
        <p:spPr>
          <a:xfrm>
            <a:off x="6662167" y="657369"/>
            <a:ext cx="4994209" cy="5531495"/>
          </a:xfrm>
          <a:prstGeom prst="rect">
            <a:avLst/>
          </a:prstGeom>
        </p:spPr>
      </p:pic>
      <p:pic>
        <p:nvPicPr>
          <p:cNvPr id="5" name="Picture 4" descr="Logo, icon&#10;&#10;Description automatically generated">
            <a:extLst>
              <a:ext uri="{FF2B5EF4-FFF2-40B4-BE49-F238E27FC236}">
                <a16:creationId xmlns:a16="http://schemas.microsoft.com/office/drawing/2014/main" id="{907EFE59-7478-B26A-A08F-EB07CFB5CDEE}"/>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4004679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3B4ED0CE-2F26-CF25-FBB1-503DB0FEB15A}"/>
              </a:ext>
            </a:extLst>
          </p:cNvPr>
          <p:cNvPicPr>
            <a:picLocks noChangeAspect="1"/>
          </p:cNvPicPr>
          <p:nvPr/>
        </p:nvPicPr>
        <p:blipFill>
          <a:blip r:embed="rId2"/>
          <a:stretch>
            <a:fillRect/>
          </a:stretch>
        </p:blipFill>
        <p:spPr>
          <a:xfrm>
            <a:off x="11543322" y="6199554"/>
            <a:ext cx="652586" cy="65258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84654CFB-60E7-7F14-5FF0-B41198B4FB25}"/>
              </a:ext>
            </a:extLst>
          </p:cNvPr>
          <p:cNvPicPr>
            <a:picLocks noChangeAspect="1"/>
          </p:cNvPicPr>
          <p:nvPr/>
        </p:nvPicPr>
        <p:blipFill>
          <a:blip r:embed="rId3"/>
          <a:stretch>
            <a:fillRect/>
          </a:stretch>
        </p:blipFill>
        <p:spPr>
          <a:xfrm>
            <a:off x="627709" y="785107"/>
            <a:ext cx="4849989" cy="5899268"/>
          </a:xfrm>
          <a:prstGeom prst="rect">
            <a:avLst/>
          </a:prstGeom>
        </p:spPr>
      </p:pic>
      <p:sp>
        <p:nvSpPr>
          <p:cNvPr id="5" name="TextBox 4">
            <a:extLst>
              <a:ext uri="{FF2B5EF4-FFF2-40B4-BE49-F238E27FC236}">
                <a16:creationId xmlns:a16="http://schemas.microsoft.com/office/drawing/2014/main" id="{AC1DDB81-7687-53E8-2D4E-868EF174CDA6}"/>
              </a:ext>
            </a:extLst>
          </p:cNvPr>
          <p:cNvSpPr txBox="1"/>
          <p:nvPr/>
        </p:nvSpPr>
        <p:spPr>
          <a:xfrm>
            <a:off x="6980296" y="1937925"/>
            <a:ext cx="390407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The First Disciples</a:t>
            </a:r>
          </a:p>
          <a:p>
            <a:endParaRPr lang="en-US"/>
          </a:p>
          <a:p>
            <a:r>
              <a:rPr lang="en-US"/>
              <a:t>And the next day, John stood with two of his disciples.  And looking at Jesus as He walked, he said, "Behold the Lamb of God!" The two disciples heard him speak, and they followed Jesus. - John 1:35-36</a:t>
            </a:r>
          </a:p>
        </p:txBody>
      </p:sp>
    </p:spTree>
    <p:extLst>
      <p:ext uri="{BB962C8B-B14F-4D97-AF65-F5344CB8AC3E}">
        <p14:creationId xmlns:p14="http://schemas.microsoft.com/office/powerpoint/2010/main" val="1758678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E32E9BA-131B-11D2-C9B0-44EC30AE3E0B}"/>
              </a:ext>
            </a:extLst>
          </p:cNvPr>
          <p:cNvPicPr>
            <a:picLocks noChangeAspect="1"/>
          </p:cNvPicPr>
          <p:nvPr/>
        </p:nvPicPr>
        <p:blipFill>
          <a:blip r:embed="rId2"/>
          <a:stretch>
            <a:fillRect/>
          </a:stretch>
        </p:blipFill>
        <p:spPr>
          <a:xfrm>
            <a:off x="11543322" y="6199554"/>
            <a:ext cx="652586" cy="652586"/>
          </a:xfrm>
          <a:prstGeom prst="rect">
            <a:avLst/>
          </a:prstGeom>
        </p:spPr>
      </p:pic>
      <p:pic>
        <p:nvPicPr>
          <p:cNvPr id="2" name="Picture 3">
            <a:extLst>
              <a:ext uri="{FF2B5EF4-FFF2-40B4-BE49-F238E27FC236}">
                <a16:creationId xmlns:a16="http://schemas.microsoft.com/office/drawing/2014/main" id="{71A73037-0607-E048-4638-34D639AB8D1A}"/>
              </a:ext>
            </a:extLst>
          </p:cNvPr>
          <p:cNvPicPr>
            <a:picLocks noChangeAspect="1"/>
          </p:cNvPicPr>
          <p:nvPr/>
        </p:nvPicPr>
        <p:blipFill>
          <a:blip r:embed="rId3"/>
          <a:stretch>
            <a:fillRect/>
          </a:stretch>
        </p:blipFill>
        <p:spPr>
          <a:xfrm>
            <a:off x="598449" y="989150"/>
            <a:ext cx="4917687" cy="3987601"/>
          </a:xfrm>
          <a:prstGeom prst="rect">
            <a:avLst/>
          </a:prstGeom>
        </p:spPr>
      </p:pic>
      <p:sp>
        <p:nvSpPr>
          <p:cNvPr id="4" name="TextBox 3">
            <a:extLst>
              <a:ext uri="{FF2B5EF4-FFF2-40B4-BE49-F238E27FC236}">
                <a16:creationId xmlns:a16="http://schemas.microsoft.com/office/drawing/2014/main" id="{1080AC44-46BD-1923-4475-271DDFF4F80F}"/>
              </a:ext>
            </a:extLst>
          </p:cNvPr>
          <p:cNvSpPr txBox="1"/>
          <p:nvPr/>
        </p:nvSpPr>
        <p:spPr>
          <a:xfrm>
            <a:off x="1068658" y="5408341"/>
            <a:ext cx="4042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John 1:37 - 42</a:t>
            </a:r>
            <a:endParaRPr lang="en-US"/>
          </a:p>
        </p:txBody>
      </p:sp>
      <p:sp>
        <p:nvSpPr>
          <p:cNvPr id="5" name="TextBox 4">
            <a:extLst>
              <a:ext uri="{FF2B5EF4-FFF2-40B4-BE49-F238E27FC236}">
                <a16:creationId xmlns:a16="http://schemas.microsoft.com/office/drawing/2014/main" id="{7D66B74D-C655-64BF-CF76-D819F561B513}"/>
              </a:ext>
            </a:extLst>
          </p:cNvPr>
          <p:cNvSpPr txBox="1"/>
          <p:nvPr/>
        </p:nvSpPr>
        <p:spPr>
          <a:xfrm>
            <a:off x="6830122" y="789877"/>
            <a:ext cx="493441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Christ calls His first disciples beginning with Andrew, who was Simon Peter's brother and John.  Next was Simon Peter, who was introduced by his brother. Followed by Phillip, Nathanael and the rest of the disciples.</a:t>
            </a:r>
          </a:p>
        </p:txBody>
      </p:sp>
      <p:sp>
        <p:nvSpPr>
          <p:cNvPr id="6" name="TextBox 5">
            <a:extLst>
              <a:ext uri="{FF2B5EF4-FFF2-40B4-BE49-F238E27FC236}">
                <a16:creationId xmlns:a16="http://schemas.microsoft.com/office/drawing/2014/main" id="{24720E0E-A7F4-4F45-CCCD-B55846FC6359}"/>
              </a:ext>
            </a:extLst>
          </p:cNvPr>
          <p:cNvSpPr txBox="1"/>
          <p:nvPr/>
        </p:nvSpPr>
        <p:spPr>
          <a:xfrm>
            <a:off x="6722640" y="3605561"/>
            <a:ext cx="4737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Jesus' first followers are now complete, but He wasn't quite ready to begin His ministry.</a:t>
            </a:r>
          </a:p>
        </p:txBody>
      </p:sp>
    </p:spTree>
    <p:extLst>
      <p:ext uri="{BB962C8B-B14F-4D97-AF65-F5344CB8AC3E}">
        <p14:creationId xmlns:p14="http://schemas.microsoft.com/office/powerpoint/2010/main" val="3145439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4" presetClass="entr" presetSubtype="10" fill="hold" grpId="0" nodeType="withEffect">
                                  <p:stCondLst>
                                    <p:cond delay="2000"/>
                                  </p:stCondLst>
                                  <p:childTnLst>
                                    <p:set>
                                      <p:cBhvr>
                                        <p:cTn id="8" dur="1" fill="hold">
                                          <p:stCondLst>
                                            <p:cond delay="0"/>
                                          </p:stCondLst>
                                        </p:cTn>
                                        <p:tgtEl>
                                          <p:spTgt spid="5"/>
                                        </p:tgtEl>
                                        <p:attrNameLst>
                                          <p:attrName>style.visibility</p:attrName>
                                        </p:attrNameLst>
                                      </p:cBhvr>
                                      <p:to>
                                        <p:strVal val="visible"/>
                                      </p:to>
                                    </p:set>
                                    <p:animEffect transition="in" filter="randombar(horizontal)">
                                      <p:cBhvr>
                                        <p:cTn id="9" dur="1250"/>
                                        <p:tgtEl>
                                          <p:spTgt spid="5"/>
                                        </p:tgtEl>
                                      </p:cBhvr>
                                    </p:animEffect>
                                  </p:childTnLst>
                                </p:cTn>
                              </p:par>
                              <p:par>
                                <p:cTn id="10" presetID="14" presetClass="entr" presetSubtype="10" fill="hold" grpId="0" nodeType="withEffect">
                                  <p:stCondLst>
                                    <p:cond delay="400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455898E-1D0B-453B-A8AB-E169E93C0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7870" y="978408"/>
            <a:ext cx="6117661" cy="2334247"/>
          </a:xfrm>
        </p:spPr>
        <p:txBody>
          <a:bodyPr anchor="t">
            <a:normAutofit fontScale="90000"/>
          </a:bodyPr>
          <a:lstStyle/>
          <a:p>
            <a:pPr algn="ctr"/>
            <a:r>
              <a:rPr lang="en-US"/>
              <a:t>The Word:</a:t>
            </a:r>
            <a:br>
              <a:rPr lang="en-US"/>
            </a:br>
            <a:r>
              <a:rPr lang="en-US"/>
              <a:t>The Wedding Feast</a:t>
            </a:r>
          </a:p>
        </p:txBody>
      </p:sp>
      <p:sp>
        <p:nvSpPr>
          <p:cNvPr id="3" name="Subtitle 2"/>
          <p:cNvSpPr>
            <a:spLocks noGrp="1"/>
          </p:cNvSpPr>
          <p:nvPr>
            <p:ph type="subTitle" idx="1"/>
          </p:nvPr>
        </p:nvSpPr>
        <p:spPr>
          <a:xfrm>
            <a:off x="517870" y="4482450"/>
            <a:ext cx="6141545" cy="1724029"/>
          </a:xfrm>
        </p:spPr>
        <p:txBody>
          <a:bodyPr anchor="t">
            <a:normAutofit/>
          </a:bodyPr>
          <a:lstStyle/>
          <a:p>
            <a:pPr algn="ctr"/>
            <a:r>
              <a:rPr lang="en-US" sz="4800">
                <a:solidFill>
                  <a:srgbClr val="FF0000"/>
                </a:solidFill>
              </a:rPr>
              <a:t>John 2:1-12</a:t>
            </a:r>
          </a:p>
        </p:txBody>
      </p:sp>
      <p:sp>
        <p:nvSpPr>
          <p:cNvPr id="64" name="Rectangle 6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4966D92-6182-BA94-7E99-FF2EBA6B2BD9}"/>
              </a:ext>
            </a:extLst>
          </p:cNvPr>
          <p:cNvPicPr>
            <a:picLocks noChangeAspect="1"/>
          </p:cNvPicPr>
          <p:nvPr/>
        </p:nvPicPr>
        <p:blipFill rotWithShape="1">
          <a:blip r:embed="rId3"/>
          <a:srcRect r="2" b="6290"/>
          <a:stretch/>
        </p:blipFill>
        <p:spPr>
          <a:xfrm>
            <a:off x="7339014" y="657369"/>
            <a:ext cx="4353213" cy="5531495"/>
          </a:xfrm>
          <a:prstGeom prst="rect">
            <a:avLst/>
          </a:prstGeom>
        </p:spPr>
      </p:pic>
      <p:pic>
        <p:nvPicPr>
          <p:cNvPr id="6" name="Picture 6" descr="Logo, icon&#10;&#10;Description automatically generated">
            <a:extLst>
              <a:ext uri="{FF2B5EF4-FFF2-40B4-BE49-F238E27FC236}">
                <a16:creationId xmlns:a16="http://schemas.microsoft.com/office/drawing/2014/main" id="{A0669200-3E58-5D64-D873-C9DE0FBD9740}"/>
              </a:ext>
            </a:extLst>
          </p:cNvPr>
          <p:cNvPicPr>
            <a:picLocks noChangeAspect="1"/>
          </p:cNvPicPr>
          <p:nvPr/>
        </p:nvPicPr>
        <p:blipFill>
          <a:blip r:embed="rId4"/>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3292697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men sitting around a table&#10;&#10;Description automatically generated">
            <a:extLst>
              <a:ext uri="{FF2B5EF4-FFF2-40B4-BE49-F238E27FC236}">
                <a16:creationId xmlns:a16="http://schemas.microsoft.com/office/drawing/2014/main" id="{FAC42201-B569-2E1D-ECB9-19304FFEA705}"/>
              </a:ext>
            </a:extLst>
          </p:cNvPr>
          <p:cNvPicPr>
            <a:picLocks noGrp="1" noChangeAspect="1"/>
          </p:cNvPicPr>
          <p:nvPr>
            <p:ph idx="1"/>
          </p:nvPr>
        </p:nvPicPr>
        <p:blipFill>
          <a:blip r:embed="rId2"/>
          <a:stretch>
            <a:fillRect/>
          </a:stretch>
        </p:blipFill>
        <p:spPr>
          <a:xfrm>
            <a:off x="195099" y="1521775"/>
            <a:ext cx="6176781" cy="3810723"/>
          </a:xfrm>
        </p:spPr>
      </p:pic>
      <p:sp>
        <p:nvSpPr>
          <p:cNvPr id="5" name="TextBox 4">
            <a:extLst>
              <a:ext uri="{FF2B5EF4-FFF2-40B4-BE49-F238E27FC236}">
                <a16:creationId xmlns:a16="http://schemas.microsoft.com/office/drawing/2014/main" id="{B3309600-1BD6-17AA-D5B6-02CEE38A2549}"/>
              </a:ext>
            </a:extLst>
          </p:cNvPr>
          <p:cNvSpPr txBox="1"/>
          <p:nvPr/>
        </p:nvSpPr>
        <p:spPr>
          <a:xfrm>
            <a:off x="6973747" y="1469986"/>
            <a:ext cx="40839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On the third day there was a wedding feast in Cana of Galilee, and the mother of Jesus was there.</a:t>
            </a:r>
          </a:p>
          <a:p>
            <a:endParaRPr lang="en-US" sz="2400"/>
          </a:p>
          <a:p>
            <a:r>
              <a:rPr lang="en-US" sz="2400"/>
              <a:t>Now both Jesus and His disciples were invited to the wedding.  </a:t>
            </a:r>
          </a:p>
          <a:p>
            <a:endParaRPr lang="en-US" sz="2400"/>
          </a:p>
          <a:p>
            <a:r>
              <a:rPr lang="en-US" sz="2400"/>
              <a:t>And when they ran out of wine, the mother of Jesus said to Him, "they have no wine."</a:t>
            </a:r>
            <a:endParaRPr lang="en-US"/>
          </a:p>
        </p:txBody>
      </p:sp>
      <p:sp>
        <p:nvSpPr>
          <p:cNvPr id="6" name="TextBox 5">
            <a:extLst>
              <a:ext uri="{FF2B5EF4-FFF2-40B4-BE49-F238E27FC236}">
                <a16:creationId xmlns:a16="http://schemas.microsoft.com/office/drawing/2014/main" id="{A0489DE8-C03E-62B7-BC4B-6DD9D34FDFBD}"/>
              </a:ext>
            </a:extLst>
          </p:cNvPr>
          <p:cNvSpPr txBox="1"/>
          <p:nvPr/>
        </p:nvSpPr>
        <p:spPr>
          <a:xfrm>
            <a:off x="5794094" y="750425"/>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John 2:1-3</a:t>
            </a:r>
          </a:p>
        </p:txBody>
      </p:sp>
    </p:spTree>
    <p:extLst>
      <p:ext uri="{BB962C8B-B14F-4D97-AF65-F5344CB8AC3E}">
        <p14:creationId xmlns:p14="http://schemas.microsoft.com/office/powerpoint/2010/main" val="64508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A703-E60D-FAE8-4B15-7721428133C1}"/>
              </a:ext>
            </a:extLst>
          </p:cNvPr>
          <p:cNvSpPr>
            <a:spLocks noGrp="1"/>
          </p:cNvSpPr>
          <p:nvPr>
            <p:ph type="title"/>
          </p:nvPr>
        </p:nvSpPr>
        <p:spPr>
          <a:xfrm>
            <a:off x="517870" y="978408"/>
            <a:ext cx="5021182" cy="809673"/>
          </a:xfrm>
        </p:spPr>
        <p:txBody>
          <a:bodyPr>
            <a:normAutofit/>
          </a:bodyPr>
          <a:lstStyle/>
          <a:p>
            <a:pPr algn="ctr"/>
            <a:r>
              <a:rPr lang="en-US" sz="3200"/>
              <a:t>John 2:4</a:t>
            </a:r>
          </a:p>
        </p:txBody>
      </p:sp>
      <p:pic>
        <p:nvPicPr>
          <p:cNvPr id="4" name="Picture 4" descr="A painting of a person and person&#10;&#10;Description automatically generated">
            <a:extLst>
              <a:ext uri="{FF2B5EF4-FFF2-40B4-BE49-F238E27FC236}">
                <a16:creationId xmlns:a16="http://schemas.microsoft.com/office/drawing/2014/main" id="{7183CBA6-CE4B-6CAA-6D2B-F01806469B3E}"/>
              </a:ext>
            </a:extLst>
          </p:cNvPr>
          <p:cNvPicPr>
            <a:picLocks noGrp="1" noChangeAspect="1"/>
          </p:cNvPicPr>
          <p:nvPr>
            <p:ph idx="1"/>
          </p:nvPr>
        </p:nvPicPr>
        <p:blipFill>
          <a:blip r:embed="rId2"/>
          <a:stretch>
            <a:fillRect/>
          </a:stretch>
        </p:blipFill>
        <p:spPr>
          <a:xfrm>
            <a:off x="6093719" y="1233730"/>
            <a:ext cx="5995324" cy="3494107"/>
          </a:xfrm>
        </p:spPr>
      </p:pic>
      <p:sp>
        <p:nvSpPr>
          <p:cNvPr id="5" name="TextBox 4">
            <a:extLst>
              <a:ext uri="{FF2B5EF4-FFF2-40B4-BE49-F238E27FC236}">
                <a16:creationId xmlns:a16="http://schemas.microsoft.com/office/drawing/2014/main" id="{9DDD0DCE-9009-517B-5BD0-D39145CE9930}"/>
              </a:ext>
            </a:extLst>
          </p:cNvPr>
          <p:cNvSpPr txBox="1"/>
          <p:nvPr/>
        </p:nvSpPr>
        <p:spPr>
          <a:xfrm>
            <a:off x="811192" y="2479876"/>
            <a:ext cx="446975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Jesus says to her, "</a:t>
            </a:r>
            <a:r>
              <a:rPr lang="en-US" sz="2400" i="1"/>
              <a:t>Woman, what does your concern have to do with Me? My hour has not yet come.</a:t>
            </a:r>
            <a:r>
              <a:rPr lang="en-US" sz="2400"/>
              <a:t>"</a:t>
            </a:r>
          </a:p>
        </p:txBody>
      </p:sp>
      <p:pic>
        <p:nvPicPr>
          <p:cNvPr id="7" name="Picture 6" descr="Logo, icon&#10;&#10;Description automatically generated">
            <a:extLst>
              <a:ext uri="{FF2B5EF4-FFF2-40B4-BE49-F238E27FC236}">
                <a16:creationId xmlns:a16="http://schemas.microsoft.com/office/drawing/2014/main" id="{F1E039B2-3C37-5D1F-64CD-287D42164892}"/>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354083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6B2CB-153D-7FF1-23F6-74B6F9E5776A}"/>
              </a:ext>
            </a:extLst>
          </p:cNvPr>
          <p:cNvSpPr>
            <a:spLocks noGrp="1"/>
          </p:cNvSpPr>
          <p:nvPr>
            <p:ph idx="1"/>
          </p:nvPr>
        </p:nvSpPr>
        <p:spPr/>
        <p:txBody>
          <a:bodyPr vert="horz" lIns="91440" tIns="45720" rIns="91440" bIns="45720" rtlCol="0" anchor="t">
            <a:normAutofit fontScale="92500"/>
          </a:bodyPr>
          <a:lstStyle/>
          <a:p>
            <a:r>
              <a:rPr lang="en-US" dirty="0">
                <a:latin typeface="Times New Roman"/>
                <a:ea typeface="Times New Roman"/>
                <a:cs typeface="Times New Roman"/>
              </a:rPr>
              <a:t>This answer, abrupt as it seems to us, expressed no coldness or discourtesy. The Saviour's form of address to His mother was in accordance with Oriental custom. It was used toward persons to whom it was desired to show respect. Every act of Christ's earthly life was in harmony with the precept He Himself had given, "</a:t>
            </a:r>
            <a:r>
              <a:rPr lang="en-US" i="1" dirty="0">
                <a:latin typeface="Times New Roman"/>
                <a:ea typeface="Times New Roman"/>
                <a:cs typeface="Times New Roman"/>
              </a:rPr>
              <a:t>Honor thy father and thy mother</a:t>
            </a:r>
            <a:r>
              <a:rPr lang="en-US" dirty="0">
                <a:latin typeface="Times New Roman"/>
                <a:ea typeface="Times New Roman"/>
                <a:cs typeface="Times New Roman"/>
              </a:rPr>
              <a:t>." </a:t>
            </a:r>
            <a:r>
              <a:rPr lang="en-US" b="1" dirty="0">
                <a:latin typeface="Times New Roman"/>
                <a:ea typeface="Times New Roman"/>
                <a:cs typeface="Times New Roman"/>
              </a:rPr>
              <a:t>Exodus 20:12</a:t>
            </a:r>
            <a:r>
              <a:rPr lang="en-US" dirty="0">
                <a:latin typeface="Times New Roman"/>
                <a:ea typeface="Times New Roman"/>
                <a:cs typeface="Times New Roman"/>
              </a:rPr>
              <a:t>. On the cross, in His last act of tenderness toward His mother, Jesus again addressed her in the same way, as He committed her to the care of His best-loved disciple. Both at the marriage feast and upon the cross, the love expressed in tone and look and manner interpreted His words. </a:t>
            </a:r>
            <a:r>
              <a:rPr lang="en-US" b="1" dirty="0">
                <a:latin typeface="Times New Roman"/>
                <a:ea typeface="Times New Roman"/>
                <a:cs typeface="Times New Roman"/>
              </a:rPr>
              <a:t>Desire of Ages 146.4</a:t>
            </a:r>
            <a:endParaRPr lang="en-US" dirty="0"/>
          </a:p>
        </p:txBody>
      </p:sp>
      <p:sp>
        <p:nvSpPr>
          <p:cNvPr id="6" name="TextBox 5">
            <a:extLst>
              <a:ext uri="{FF2B5EF4-FFF2-40B4-BE49-F238E27FC236}">
                <a16:creationId xmlns:a16="http://schemas.microsoft.com/office/drawing/2014/main" id="{EBCCB959-5488-E6D8-71A4-CC33CFEDEA15}"/>
              </a:ext>
            </a:extLst>
          </p:cNvPr>
          <p:cNvSpPr txBox="1"/>
          <p:nvPr/>
        </p:nvSpPr>
        <p:spPr>
          <a:xfrm>
            <a:off x="1668508" y="5145911"/>
            <a:ext cx="3833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HGGothicE"/>
                <a:ea typeface="HGGothicE"/>
              </a:rPr>
              <a:t>Ellen G White</a:t>
            </a:r>
          </a:p>
          <a:p>
            <a:r>
              <a:rPr lang="en-US" b="1">
                <a:solidFill>
                  <a:schemeClr val="bg1"/>
                </a:solidFill>
                <a:latin typeface="HGGothicE"/>
                <a:ea typeface="HGGothicE"/>
              </a:rPr>
              <a:t>1827 - 1915</a:t>
            </a:r>
          </a:p>
        </p:txBody>
      </p:sp>
      <p:pic>
        <p:nvPicPr>
          <p:cNvPr id="8" name="Picture 7" descr="Logo, icon&#10;&#10;Description automatically generated">
            <a:extLst>
              <a:ext uri="{FF2B5EF4-FFF2-40B4-BE49-F238E27FC236}">
                <a16:creationId xmlns:a16="http://schemas.microsoft.com/office/drawing/2014/main" id="{295BA706-836A-E561-1154-6720356A2080}"/>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3606047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55" presetClass="entr" presetSubtype="0"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ainting of people in a room with a group of people&#10;&#10;Description automatically generated">
            <a:extLst>
              <a:ext uri="{FF2B5EF4-FFF2-40B4-BE49-F238E27FC236}">
                <a16:creationId xmlns:a16="http://schemas.microsoft.com/office/drawing/2014/main" id="{1763498B-04BC-7840-A65E-0A2E7A4253DB}"/>
              </a:ext>
            </a:extLst>
          </p:cNvPr>
          <p:cNvPicPr>
            <a:picLocks noGrp="1" noChangeAspect="1"/>
          </p:cNvPicPr>
          <p:nvPr>
            <p:ph idx="1"/>
          </p:nvPr>
        </p:nvPicPr>
        <p:blipFill>
          <a:blip r:embed="rId2"/>
          <a:stretch>
            <a:fillRect/>
          </a:stretch>
        </p:blipFill>
        <p:spPr>
          <a:xfrm>
            <a:off x="1054005" y="1056773"/>
            <a:ext cx="3738070" cy="4870450"/>
          </a:xfrm>
        </p:spPr>
      </p:pic>
      <p:sp>
        <p:nvSpPr>
          <p:cNvPr id="7" name="TextBox 6">
            <a:extLst>
              <a:ext uri="{FF2B5EF4-FFF2-40B4-BE49-F238E27FC236}">
                <a16:creationId xmlns:a16="http://schemas.microsoft.com/office/drawing/2014/main" id="{928601D5-A391-52B4-6923-43BB6FAF9560}"/>
              </a:ext>
            </a:extLst>
          </p:cNvPr>
          <p:cNvSpPr txBox="1"/>
          <p:nvPr/>
        </p:nvSpPr>
        <p:spPr>
          <a:xfrm>
            <a:off x="6854141" y="261394"/>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John 2:5-8</a:t>
            </a:r>
          </a:p>
        </p:txBody>
      </p:sp>
      <p:sp>
        <p:nvSpPr>
          <p:cNvPr id="8" name="TextBox 7">
            <a:extLst>
              <a:ext uri="{FF2B5EF4-FFF2-40B4-BE49-F238E27FC236}">
                <a16:creationId xmlns:a16="http://schemas.microsoft.com/office/drawing/2014/main" id="{8E8F3BDD-864A-D90D-BE05-741210C7DD31}"/>
              </a:ext>
            </a:extLst>
          </p:cNvPr>
          <p:cNvSpPr txBox="1"/>
          <p:nvPr/>
        </p:nvSpPr>
        <p:spPr>
          <a:xfrm>
            <a:off x="5307957" y="1492168"/>
            <a:ext cx="58201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His mother says to the servant, "Whatever He says to you, do it."</a:t>
            </a:r>
          </a:p>
          <a:p>
            <a:endParaRPr lang="en-US"/>
          </a:p>
          <a:p>
            <a:r>
              <a:rPr lang="en-US"/>
              <a:t>Now there were set there six waterpots of stone, according to the manner of purification of the Jews, containing twenty or thirty gallons apiece.</a:t>
            </a:r>
          </a:p>
        </p:txBody>
      </p:sp>
      <p:sp>
        <p:nvSpPr>
          <p:cNvPr id="9" name="TextBox 8">
            <a:extLst>
              <a:ext uri="{FF2B5EF4-FFF2-40B4-BE49-F238E27FC236}">
                <a16:creationId xmlns:a16="http://schemas.microsoft.com/office/drawing/2014/main" id="{4347734B-87DF-1DAE-4612-5ADFBA8F186E}"/>
              </a:ext>
            </a:extLst>
          </p:cNvPr>
          <p:cNvSpPr txBox="1"/>
          <p:nvPr/>
        </p:nvSpPr>
        <p:spPr>
          <a:xfrm>
            <a:off x="5317603" y="4020273"/>
            <a:ext cx="559828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Jesus said to them, "Fill the waterpots with water." And they filled them up to the brim.</a:t>
            </a:r>
          </a:p>
          <a:p>
            <a:endParaRPr lang="en-US"/>
          </a:p>
          <a:p>
            <a:r>
              <a:rPr lang="en-US"/>
              <a:t>And He said to them, "Draw some out now, and take it to the master of the feast."</a:t>
            </a:r>
          </a:p>
        </p:txBody>
      </p:sp>
      <p:pic>
        <p:nvPicPr>
          <p:cNvPr id="11" name="Picture 6" descr="Logo, icon&#10;&#10;Description automatically generated">
            <a:extLst>
              <a:ext uri="{FF2B5EF4-FFF2-40B4-BE49-F238E27FC236}">
                <a16:creationId xmlns:a16="http://schemas.microsoft.com/office/drawing/2014/main" id="{E4E59780-7869-5272-E2DF-185AA4978E8D}"/>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1417537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55" presetClass="entr" presetSubtype="0" fill="hold" grpId="0" nodeType="withEffect">
                                  <p:stCondLst>
                                    <p:cond delay="2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5" presetClass="entr" presetSubtype="0" fill="hold" grpId="0" nodeType="withEffect">
                                  <p:stCondLst>
                                    <p:cond delay="40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39B4-09A3-D13D-864E-9B8AAE3EDA59}"/>
              </a:ext>
            </a:extLst>
          </p:cNvPr>
          <p:cNvSpPr>
            <a:spLocks noGrp="1"/>
          </p:cNvSpPr>
          <p:nvPr>
            <p:ph type="title"/>
          </p:nvPr>
        </p:nvSpPr>
        <p:spPr>
          <a:xfrm>
            <a:off x="537161" y="746914"/>
            <a:ext cx="5021182" cy="529952"/>
          </a:xfrm>
        </p:spPr>
        <p:txBody>
          <a:bodyPr>
            <a:normAutofit fontScale="90000"/>
          </a:bodyPr>
          <a:lstStyle/>
          <a:p>
            <a:pPr algn="ctr"/>
            <a:r>
              <a:rPr lang="en-US" sz="3600"/>
              <a:t>John 2:9-10</a:t>
            </a:r>
          </a:p>
        </p:txBody>
      </p:sp>
      <p:pic>
        <p:nvPicPr>
          <p:cNvPr id="4" name="Picture 4" descr="A painting of a group of people at a table&#10;&#10;Description automatically generated">
            <a:extLst>
              <a:ext uri="{FF2B5EF4-FFF2-40B4-BE49-F238E27FC236}">
                <a16:creationId xmlns:a16="http://schemas.microsoft.com/office/drawing/2014/main" id="{EBC6A8BA-511D-7D1B-4295-203AA294636A}"/>
              </a:ext>
            </a:extLst>
          </p:cNvPr>
          <p:cNvPicPr>
            <a:picLocks noGrp="1" noChangeAspect="1"/>
          </p:cNvPicPr>
          <p:nvPr>
            <p:ph idx="1"/>
          </p:nvPr>
        </p:nvPicPr>
        <p:blipFill>
          <a:blip r:embed="rId2"/>
          <a:stretch>
            <a:fillRect/>
          </a:stretch>
        </p:blipFill>
        <p:spPr>
          <a:xfrm>
            <a:off x="6612606" y="1351318"/>
            <a:ext cx="5021262" cy="3546266"/>
          </a:xfrm>
        </p:spPr>
      </p:pic>
      <p:sp>
        <p:nvSpPr>
          <p:cNvPr id="5" name="TextBox 4">
            <a:extLst>
              <a:ext uri="{FF2B5EF4-FFF2-40B4-BE49-F238E27FC236}">
                <a16:creationId xmlns:a16="http://schemas.microsoft.com/office/drawing/2014/main" id="{9AEEFBBC-F131-7CA5-125F-63C7A129BCD0}"/>
              </a:ext>
            </a:extLst>
          </p:cNvPr>
          <p:cNvSpPr txBox="1"/>
          <p:nvPr/>
        </p:nvSpPr>
        <p:spPr>
          <a:xfrm>
            <a:off x="375213" y="1584767"/>
            <a:ext cx="580084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When the master of the feast had tasted the water that was made wine, and did not know where it came from (but the servants who had drawn the water knew), the master of the feast called the bridegroom.</a:t>
            </a:r>
          </a:p>
        </p:txBody>
      </p:sp>
      <p:sp>
        <p:nvSpPr>
          <p:cNvPr id="6" name="TextBox 5">
            <a:extLst>
              <a:ext uri="{FF2B5EF4-FFF2-40B4-BE49-F238E27FC236}">
                <a16:creationId xmlns:a16="http://schemas.microsoft.com/office/drawing/2014/main" id="{70587B15-41AB-5B7F-931A-81EC11980152}"/>
              </a:ext>
            </a:extLst>
          </p:cNvPr>
          <p:cNvSpPr txBox="1"/>
          <p:nvPr/>
        </p:nvSpPr>
        <p:spPr>
          <a:xfrm>
            <a:off x="473598" y="3883306"/>
            <a:ext cx="56272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And he said to him, "</a:t>
            </a:r>
            <a:r>
              <a:rPr lang="en-US" sz="2400" i="1" dirty="0"/>
              <a:t>Everyman at the beginning sets out the good wine, and when the guest have well drunk, then the inferior.  You have kept the good wine until now.</a:t>
            </a:r>
            <a:r>
              <a:rPr lang="en-US" sz="2400" dirty="0"/>
              <a:t>"</a:t>
            </a:r>
          </a:p>
        </p:txBody>
      </p:sp>
      <p:pic>
        <p:nvPicPr>
          <p:cNvPr id="8" name="Picture 6" descr="Logo, icon&#10;&#10;Description automatically generated">
            <a:extLst>
              <a:ext uri="{FF2B5EF4-FFF2-40B4-BE49-F238E27FC236}">
                <a16:creationId xmlns:a16="http://schemas.microsoft.com/office/drawing/2014/main" id="{60051DF2-93A6-8C54-9018-DBD4B5A79974}"/>
              </a:ext>
            </a:extLst>
          </p:cNvPr>
          <p:cNvPicPr>
            <a:picLocks noChangeAspect="1"/>
          </p:cNvPicPr>
          <p:nvPr/>
        </p:nvPicPr>
        <p:blipFill>
          <a:blip r:embed="rId3"/>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397164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4" presetClass="entr" presetSubtype="1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amp;#39;s feet and sandals on the water&#10;&#10;Description automatically generated">
            <a:extLst>
              <a:ext uri="{FF2B5EF4-FFF2-40B4-BE49-F238E27FC236}">
                <a16:creationId xmlns:a16="http://schemas.microsoft.com/office/drawing/2014/main" id="{AAB521CD-1BDC-C8CA-794A-7FA3FB7EF7F8}"/>
              </a:ext>
            </a:extLst>
          </p:cNvPr>
          <p:cNvPicPr>
            <a:picLocks noGrp="1" noChangeAspect="1"/>
          </p:cNvPicPr>
          <p:nvPr>
            <p:ph idx="1"/>
          </p:nvPr>
        </p:nvPicPr>
        <p:blipFill rotWithShape="1">
          <a:blip r:embed="rId2"/>
          <a:srcRect l="7134" r="-1" b="-1"/>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ECF0998E-D577-43EA-A7B8-E3EC67F75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DC364D-882B-4786-89FB-1703C1A5C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8D5C2-1CB7-16C3-5476-EB450D43B601}"/>
              </a:ext>
            </a:extLst>
          </p:cNvPr>
          <p:cNvSpPr>
            <a:spLocks noGrp="1"/>
          </p:cNvSpPr>
          <p:nvPr>
            <p:ph type="title"/>
          </p:nvPr>
        </p:nvSpPr>
        <p:spPr>
          <a:xfrm>
            <a:off x="517870" y="978408"/>
            <a:ext cx="5021182" cy="2334248"/>
          </a:xfrm>
        </p:spPr>
        <p:txBody>
          <a:bodyPr vert="horz" lIns="91440" tIns="45720" rIns="91440" bIns="45720" rtlCol="0" anchor="t">
            <a:normAutofit/>
          </a:bodyPr>
          <a:lstStyle/>
          <a:p>
            <a:pPr algn="ctr"/>
            <a:r>
              <a:rPr lang="en-US">
                <a:solidFill>
                  <a:srgbClr val="FFFFFF"/>
                </a:solidFill>
              </a:rPr>
              <a:t>John 2:11-12</a:t>
            </a:r>
            <a:endParaRPr lang="en-US"/>
          </a:p>
        </p:txBody>
      </p:sp>
      <p:sp>
        <p:nvSpPr>
          <p:cNvPr id="22" name="Rectangle 21">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09891F-D36A-0C93-7534-9DB47F8385FD}"/>
              </a:ext>
            </a:extLst>
          </p:cNvPr>
          <p:cNvSpPr txBox="1"/>
          <p:nvPr/>
        </p:nvSpPr>
        <p:spPr>
          <a:xfrm>
            <a:off x="6229108" y="1509532"/>
            <a:ext cx="56079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rPr>
              <a:t>This is the beginning of signs Jesus did in Cana of Galilee, and manifested in HIs glory; and His disciples believed in Him</a:t>
            </a:r>
          </a:p>
        </p:txBody>
      </p:sp>
      <p:sp>
        <p:nvSpPr>
          <p:cNvPr id="6" name="TextBox 5">
            <a:extLst>
              <a:ext uri="{FF2B5EF4-FFF2-40B4-BE49-F238E27FC236}">
                <a16:creationId xmlns:a16="http://schemas.microsoft.com/office/drawing/2014/main" id="{AC280A5B-EC5B-1573-4F00-E9FCF1E95824}"/>
              </a:ext>
            </a:extLst>
          </p:cNvPr>
          <p:cNvSpPr txBox="1"/>
          <p:nvPr/>
        </p:nvSpPr>
        <p:spPr>
          <a:xfrm>
            <a:off x="6273478" y="3511951"/>
            <a:ext cx="53957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After this He went down to Capernaum, He, His mother, His brothers, and His disciples; and they did not stay there many days.</a:t>
            </a:r>
          </a:p>
        </p:txBody>
      </p:sp>
      <p:pic>
        <p:nvPicPr>
          <p:cNvPr id="7" name="Picture 7" descr="A group of men in long robes&#10;&#10;Description automatically generated">
            <a:extLst>
              <a:ext uri="{FF2B5EF4-FFF2-40B4-BE49-F238E27FC236}">
                <a16:creationId xmlns:a16="http://schemas.microsoft.com/office/drawing/2014/main" id="{DEF7784D-12D3-3E92-4994-B953F02A0217}"/>
              </a:ext>
            </a:extLst>
          </p:cNvPr>
          <p:cNvPicPr>
            <a:picLocks noChangeAspect="1"/>
          </p:cNvPicPr>
          <p:nvPr/>
        </p:nvPicPr>
        <p:blipFill>
          <a:blip r:embed="rId3"/>
          <a:stretch>
            <a:fillRect/>
          </a:stretch>
        </p:blipFill>
        <p:spPr>
          <a:xfrm>
            <a:off x="189053" y="2761391"/>
            <a:ext cx="5602146" cy="3756255"/>
          </a:xfrm>
          <a:prstGeom prst="rect">
            <a:avLst/>
          </a:prstGeom>
        </p:spPr>
      </p:pic>
      <p:pic>
        <p:nvPicPr>
          <p:cNvPr id="9" name="Picture 6" descr="Logo, icon&#10;&#10;Description automatically generated">
            <a:extLst>
              <a:ext uri="{FF2B5EF4-FFF2-40B4-BE49-F238E27FC236}">
                <a16:creationId xmlns:a16="http://schemas.microsoft.com/office/drawing/2014/main" id="{2911B5A8-EC30-FA55-3B18-6CE43F415EE8}"/>
              </a:ext>
            </a:extLst>
          </p:cNvPr>
          <p:cNvPicPr>
            <a:picLocks noChangeAspect="1"/>
          </p:cNvPicPr>
          <p:nvPr/>
        </p:nvPicPr>
        <p:blipFill>
          <a:blip r:embed="rId4"/>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342615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5" presetClass="entr" presetSubtype="10" fill="hold" grpId="0" nodeType="withEffect">
                                  <p:stCondLst>
                                    <p:cond delay="400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39CAC0FD-3F0E-3577-EC34-A234F3443F3B}"/>
              </a:ext>
            </a:extLst>
          </p:cNvPr>
          <p:cNvSpPr txBox="1"/>
          <p:nvPr/>
        </p:nvSpPr>
        <p:spPr>
          <a:xfrm>
            <a:off x="3753554" y="1843852"/>
            <a:ext cx="476955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FFFF00"/>
                </a:solidFill>
                <a:latin typeface="Calibri"/>
                <a:cs typeface="Calibri"/>
              </a:rPr>
              <a:t>Welcome</a:t>
            </a:r>
            <a:endParaRPr lang="en-US" sz="8000">
              <a:solidFill>
                <a:srgbClr val="FFFF00"/>
              </a:solidFill>
            </a:endParaRPr>
          </a:p>
        </p:txBody>
      </p:sp>
    </p:spTree>
    <p:extLst>
      <p:ext uri="{BB962C8B-B14F-4D97-AF65-F5344CB8AC3E}">
        <p14:creationId xmlns:p14="http://schemas.microsoft.com/office/powerpoint/2010/main" val="412692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455898E-1D0B-453B-A8AB-E169E93C0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7870" y="978408"/>
            <a:ext cx="6117661" cy="2334247"/>
          </a:xfrm>
        </p:spPr>
        <p:txBody>
          <a:bodyPr anchor="t">
            <a:normAutofit fontScale="90000"/>
          </a:bodyPr>
          <a:lstStyle/>
          <a:p>
            <a:pPr algn="ctr"/>
            <a:r>
              <a:rPr lang="en-US" dirty="0"/>
              <a:t>The Word:</a:t>
            </a:r>
            <a:br>
              <a:rPr lang="en-US" dirty="0"/>
            </a:br>
            <a:r>
              <a:rPr lang="en-US" dirty="0"/>
              <a:t>Jesus Cleanses the Temple</a:t>
            </a:r>
          </a:p>
        </p:txBody>
      </p:sp>
      <p:sp>
        <p:nvSpPr>
          <p:cNvPr id="3" name="Subtitle 2"/>
          <p:cNvSpPr>
            <a:spLocks noGrp="1"/>
          </p:cNvSpPr>
          <p:nvPr>
            <p:ph type="subTitle" idx="1"/>
          </p:nvPr>
        </p:nvSpPr>
        <p:spPr>
          <a:xfrm>
            <a:off x="517870" y="4482450"/>
            <a:ext cx="6141545" cy="1724029"/>
          </a:xfrm>
        </p:spPr>
        <p:txBody>
          <a:bodyPr anchor="t">
            <a:normAutofit/>
          </a:bodyPr>
          <a:lstStyle/>
          <a:p>
            <a:pPr algn="ctr"/>
            <a:r>
              <a:rPr lang="en-US" sz="4800" dirty="0">
                <a:solidFill>
                  <a:srgbClr val="FF0000"/>
                </a:solidFill>
              </a:rPr>
              <a:t>John 2:13-22</a:t>
            </a:r>
          </a:p>
        </p:txBody>
      </p:sp>
      <p:sp>
        <p:nvSpPr>
          <p:cNvPr id="64" name="Rectangle 6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4966D92-6182-BA94-7E99-FF2EBA6B2BD9}"/>
              </a:ext>
            </a:extLst>
          </p:cNvPr>
          <p:cNvPicPr>
            <a:picLocks noChangeAspect="1"/>
          </p:cNvPicPr>
          <p:nvPr/>
        </p:nvPicPr>
        <p:blipFill rotWithShape="1">
          <a:blip r:embed="rId3"/>
          <a:srcRect r="2" b="6290"/>
          <a:stretch/>
        </p:blipFill>
        <p:spPr>
          <a:xfrm>
            <a:off x="7339014" y="657369"/>
            <a:ext cx="4353213" cy="5531495"/>
          </a:xfrm>
          <a:prstGeom prst="rect">
            <a:avLst/>
          </a:prstGeom>
        </p:spPr>
      </p:pic>
      <p:pic>
        <p:nvPicPr>
          <p:cNvPr id="6" name="Picture 6" descr="Logo, icon&#10;&#10;Description automatically generated">
            <a:extLst>
              <a:ext uri="{FF2B5EF4-FFF2-40B4-BE49-F238E27FC236}">
                <a16:creationId xmlns:a16="http://schemas.microsoft.com/office/drawing/2014/main" id="{A0669200-3E58-5D64-D873-C9DE0FBD9740}"/>
              </a:ext>
            </a:extLst>
          </p:cNvPr>
          <p:cNvPicPr>
            <a:picLocks noChangeAspect="1"/>
          </p:cNvPicPr>
          <p:nvPr/>
        </p:nvPicPr>
        <p:blipFill>
          <a:blip r:embed="rId4"/>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256909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B8DA9-9CD8-0F64-109A-40A485F3DE4D}"/>
              </a:ext>
            </a:extLst>
          </p:cNvPr>
          <p:cNvSpPr>
            <a:spLocks noGrp="1"/>
          </p:cNvSpPr>
          <p:nvPr>
            <p:ph idx="1"/>
          </p:nvPr>
        </p:nvSpPr>
        <p:spPr>
          <a:xfrm>
            <a:off x="6411383" y="2387162"/>
            <a:ext cx="5021182" cy="1590964"/>
          </a:xfrm>
        </p:spPr>
        <p:txBody>
          <a:bodyPr vert="horz" lIns="91440" tIns="45720" rIns="91440" bIns="45720" rtlCol="0" anchor="t">
            <a:normAutofit/>
          </a:bodyPr>
          <a:lstStyle/>
          <a:p>
            <a:r>
              <a:rPr lang="en-US" dirty="0"/>
              <a:t>And He found in the temple those who sold oxen and sheep and doves, and the money changes doing business.  </a:t>
            </a:r>
            <a:endParaRPr lang="en-US" b="1" dirty="0"/>
          </a:p>
        </p:txBody>
      </p:sp>
      <p:pic>
        <p:nvPicPr>
          <p:cNvPr id="5" name="Picture 6" descr="Logo, icon&#10;&#10;Description automatically generated">
            <a:extLst>
              <a:ext uri="{FF2B5EF4-FFF2-40B4-BE49-F238E27FC236}">
                <a16:creationId xmlns:a16="http://schemas.microsoft.com/office/drawing/2014/main" id="{29937697-D65B-E5D8-E484-5B9E1F625833}"/>
              </a:ext>
            </a:extLst>
          </p:cNvPr>
          <p:cNvPicPr>
            <a:picLocks noChangeAspect="1"/>
          </p:cNvPicPr>
          <p:nvPr/>
        </p:nvPicPr>
        <p:blipFill>
          <a:blip r:embed="rId2"/>
          <a:stretch>
            <a:fillRect/>
          </a:stretch>
        </p:blipFill>
        <p:spPr>
          <a:xfrm>
            <a:off x="11543322" y="6199554"/>
            <a:ext cx="652586" cy="652586"/>
          </a:xfrm>
          <a:prstGeom prst="rect">
            <a:avLst/>
          </a:prstGeom>
        </p:spPr>
      </p:pic>
      <p:pic>
        <p:nvPicPr>
          <p:cNvPr id="6" name="Picture 6" descr="A painting of a person singing to a group of people&#10;&#10;Description automatically generated">
            <a:extLst>
              <a:ext uri="{FF2B5EF4-FFF2-40B4-BE49-F238E27FC236}">
                <a16:creationId xmlns:a16="http://schemas.microsoft.com/office/drawing/2014/main" id="{69073E7D-E3E1-D101-49EA-3762926F7BBC}"/>
              </a:ext>
            </a:extLst>
          </p:cNvPr>
          <p:cNvPicPr>
            <a:picLocks noChangeAspect="1"/>
          </p:cNvPicPr>
          <p:nvPr/>
        </p:nvPicPr>
        <p:blipFill>
          <a:blip r:embed="rId3"/>
          <a:stretch>
            <a:fillRect/>
          </a:stretch>
        </p:blipFill>
        <p:spPr>
          <a:xfrm>
            <a:off x="190982" y="1473068"/>
            <a:ext cx="6051630" cy="3815409"/>
          </a:xfrm>
          <a:prstGeom prst="rect">
            <a:avLst/>
          </a:prstGeom>
        </p:spPr>
      </p:pic>
      <p:sp>
        <p:nvSpPr>
          <p:cNvPr id="7" name="TextBox 6">
            <a:extLst>
              <a:ext uri="{FF2B5EF4-FFF2-40B4-BE49-F238E27FC236}">
                <a16:creationId xmlns:a16="http://schemas.microsoft.com/office/drawing/2014/main" id="{B95A29DA-5078-6603-4498-B53E7FDE54C4}"/>
              </a:ext>
            </a:extLst>
          </p:cNvPr>
          <p:cNvSpPr txBox="1"/>
          <p:nvPr/>
        </p:nvSpPr>
        <p:spPr>
          <a:xfrm>
            <a:off x="7141580" y="73016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John 2:14</a:t>
            </a:r>
          </a:p>
        </p:txBody>
      </p:sp>
    </p:spTree>
    <p:extLst>
      <p:ext uri="{BB962C8B-B14F-4D97-AF65-F5344CB8AC3E}">
        <p14:creationId xmlns:p14="http://schemas.microsoft.com/office/powerpoint/2010/main" val="117785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ainting of a person singing to a group of people&#10;&#10;Description automatically generated">
            <a:extLst>
              <a:ext uri="{FF2B5EF4-FFF2-40B4-BE49-F238E27FC236}">
                <a16:creationId xmlns:a16="http://schemas.microsoft.com/office/drawing/2014/main" id="{2DD699EB-9242-F917-D1EA-632129B380A7}"/>
              </a:ext>
            </a:extLst>
          </p:cNvPr>
          <p:cNvPicPr>
            <a:picLocks noGrp="1" noChangeAspect="1"/>
          </p:cNvPicPr>
          <p:nvPr>
            <p:ph idx="1"/>
          </p:nvPr>
        </p:nvPicPr>
        <p:blipFill>
          <a:blip r:embed="rId2"/>
          <a:stretch>
            <a:fillRect/>
          </a:stretch>
        </p:blipFill>
        <p:spPr>
          <a:xfrm>
            <a:off x="6093650" y="1877931"/>
            <a:ext cx="5590350" cy="3884032"/>
          </a:xfrm>
        </p:spPr>
      </p:pic>
      <p:pic>
        <p:nvPicPr>
          <p:cNvPr id="5" name="Picture 6" descr="Logo, icon&#10;&#10;Description automatically generated">
            <a:extLst>
              <a:ext uri="{FF2B5EF4-FFF2-40B4-BE49-F238E27FC236}">
                <a16:creationId xmlns:a16="http://schemas.microsoft.com/office/drawing/2014/main" id="{48FFE8CB-C5C8-B3C4-BBDF-1B344BEF1669}"/>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8D204762-6925-2E20-31E9-F0C8B3D1682E}"/>
              </a:ext>
            </a:extLst>
          </p:cNvPr>
          <p:cNvSpPr txBox="1"/>
          <p:nvPr/>
        </p:nvSpPr>
        <p:spPr>
          <a:xfrm>
            <a:off x="368461" y="1677364"/>
            <a:ext cx="557899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When He had made a whip of cords, He drove them all out of the temple, with the sheep and the oxen, and poured out the changers' money and overturned the tables.</a:t>
            </a:r>
          </a:p>
        </p:txBody>
      </p:sp>
      <p:sp>
        <p:nvSpPr>
          <p:cNvPr id="8" name="TextBox 7">
            <a:extLst>
              <a:ext uri="{FF2B5EF4-FFF2-40B4-BE49-F238E27FC236}">
                <a16:creationId xmlns:a16="http://schemas.microsoft.com/office/drawing/2014/main" id="{611A35B4-B623-E923-D398-525921740B4A}"/>
              </a:ext>
            </a:extLst>
          </p:cNvPr>
          <p:cNvSpPr txBox="1"/>
          <p:nvPr/>
        </p:nvSpPr>
        <p:spPr>
          <a:xfrm>
            <a:off x="367496" y="3819645"/>
            <a:ext cx="55886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And He said to those who sold doves, "Take these things away!  Do not make my father's house a house of merchandise!</a:t>
            </a:r>
            <a:endParaRPr lang="en-US" dirty="0"/>
          </a:p>
        </p:txBody>
      </p:sp>
      <p:sp>
        <p:nvSpPr>
          <p:cNvPr id="9" name="TextBox 8">
            <a:extLst>
              <a:ext uri="{FF2B5EF4-FFF2-40B4-BE49-F238E27FC236}">
                <a16:creationId xmlns:a16="http://schemas.microsoft.com/office/drawing/2014/main" id="{600C445D-BF51-A9C7-54F3-9164B6298049}"/>
              </a:ext>
            </a:extLst>
          </p:cNvPr>
          <p:cNvSpPr txBox="1"/>
          <p:nvPr/>
        </p:nvSpPr>
        <p:spPr>
          <a:xfrm>
            <a:off x="6857035" y="76585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John 2:15-16</a:t>
            </a:r>
          </a:p>
        </p:txBody>
      </p:sp>
    </p:spTree>
    <p:extLst>
      <p:ext uri="{BB962C8B-B14F-4D97-AF65-F5344CB8AC3E}">
        <p14:creationId xmlns:p14="http://schemas.microsoft.com/office/powerpoint/2010/main" val="2753887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ppt_y</p:attrName>
                                        </p:attrNameLst>
                                      </p:cBhvr>
                                      <p:tavLst>
                                        <p:tav tm="0">
                                          <p:val>
                                            <p:strVal val="#ppt_y+#ppt_h*1.125000"/>
                                          </p:val>
                                        </p:tav>
                                        <p:tav tm="100000">
                                          <p:val>
                                            <p:strVal val="#ppt_y"/>
                                          </p:val>
                                        </p:tav>
                                      </p:tavLst>
                                    </p:anim>
                                    <p:animEffect transition="in" filter="wipe(up)">
                                      <p:cBhvr>
                                        <p:cTn id="11" dur="500"/>
                                        <p:tgtEl>
                                          <p:spTgt spid="7"/>
                                        </p:tgtEl>
                                      </p:cBhvr>
                                    </p:animEffect>
                                  </p:childTnLst>
                                </p:cTn>
                              </p:par>
                            </p:childTnLst>
                          </p:cTn>
                        </p:par>
                        <p:par>
                          <p:cTn id="12" fill="hold">
                            <p:stCondLst>
                              <p:cond delay="2500"/>
                            </p:stCondLst>
                            <p:childTnLst>
                              <p:par>
                                <p:cTn id="13" presetID="12" presetClass="entr" presetSubtype="4" fill="hold" grpId="0" nodeType="afterEffect">
                                  <p:stCondLst>
                                    <p:cond delay="4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ainting of a person singing to a group of people&#10;&#10;Description automatically generated">
            <a:extLst>
              <a:ext uri="{FF2B5EF4-FFF2-40B4-BE49-F238E27FC236}">
                <a16:creationId xmlns:a16="http://schemas.microsoft.com/office/drawing/2014/main" id="{67C5C417-801A-85E6-FED7-F78CBC9EABB0}"/>
              </a:ext>
            </a:extLst>
          </p:cNvPr>
          <p:cNvPicPr>
            <a:picLocks noGrp="1" noChangeAspect="1"/>
          </p:cNvPicPr>
          <p:nvPr>
            <p:ph idx="1"/>
          </p:nvPr>
        </p:nvPicPr>
        <p:blipFill>
          <a:blip r:embed="rId2"/>
          <a:stretch>
            <a:fillRect/>
          </a:stretch>
        </p:blipFill>
        <p:spPr>
          <a:xfrm>
            <a:off x="219497" y="1810412"/>
            <a:ext cx="5021262" cy="3170260"/>
          </a:xfrm>
        </p:spPr>
      </p:pic>
      <p:pic>
        <p:nvPicPr>
          <p:cNvPr id="5" name="Picture 6" descr="Logo, icon&#10;&#10;Description automatically generated">
            <a:extLst>
              <a:ext uri="{FF2B5EF4-FFF2-40B4-BE49-F238E27FC236}">
                <a16:creationId xmlns:a16="http://schemas.microsoft.com/office/drawing/2014/main" id="{D39A3821-4BCF-13C3-5D65-131B2334B029}"/>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EFA989A0-5304-14AE-3A2A-1685A07EE87D}"/>
              </a:ext>
            </a:extLst>
          </p:cNvPr>
          <p:cNvSpPr txBox="1"/>
          <p:nvPr/>
        </p:nvSpPr>
        <p:spPr>
          <a:xfrm>
            <a:off x="4548850" y="1037863"/>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John 2:17-18</a:t>
            </a:r>
          </a:p>
        </p:txBody>
      </p:sp>
      <p:sp>
        <p:nvSpPr>
          <p:cNvPr id="8" name="TextBox 7">
            <a:extLst>
              <a:ext uri="{FF2B5EF4-FFF2-40B4-BE49-F238E27FC236}">
                <a16:creationId xmlns:a16="http://schemas.microsoft.com/office/drawing/2014/main" id="{7097EA0F-0EA8-4B6F-59BC-13DAB10D023E}"/>
              </a:ext>
            </a:extLst>
          </p:cNvPr>
          <p:cNvSpPr txBox="1"/>
          <p:nvPr/>
        </p:nvSpPr>
        <p:spPr>
          <a:xfrm>
            <a:off x="5915627" y="1960944"/>
            <a:ext cx="47398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Then His disciples remembered that it was written, "</a:t>
            </a:r>
            <a:r>
              <a:rPr lang="en-US" sz="2400" i="1" dirty="0"/>
              <a:t>Zeal for Your house has eaten Me up."</a:t>
            </a:r>
            <a:endParaRPr lang="en-US" sz="2400" dirty="0"/>
          </a:p>
        </p:txBody>
      </p:sp>
      <p:sp>
        <p:nvSpPr>
          <p:cNvPr id="9" name="TextBox 8">
            <a:extLst>
              <a:ext uri="{FF2B5EF4-FFF2-40B4-BE49-F238E27FC236}">
                <a16:creationId xmlns:a16="http://schemas.microsoft.com/office/drawing/2014/main" id="{A56B659D-4796-C49E-E416-D1AF40BCBFA8}"/>
              </a:ext>
            </a:extLst>
          </p:cNvPr>
          <p:cNvSpPr txBox="1"/>
          <p:nvPr/>
        </p:nvSpPr>
        <p:spPr>
          <a:xfrm>
            <a:off x="5917557" y="3428035"/>
            <a:ext cx="44601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So the Jews answered and said to Him, "</a:t>
            </a:r>
            <a:r>
              <a:rPr lang="en-US" sz="2400" i="1" dirty="0"/>
              <a:t>What sign do You show to us, since You do all these things?"</a:t>
            </a:r>
            <a:endParaRPr lang="en-US" sz="2400" dirty="0"/>
          </a:p>
        </p:txBody>
      </p:sp>
    </p:spTree>
    <p:extLst>
      <p:ext uri="{BB962C8B-B14F-4D97-AF65-F5344CB8AC3E}">
        <p14:creationId xmlns:p14="http://schemas.microsoft.com/office/powerpoint/2010/main" val="2682179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3000"/>
                            </p:stCondLst>
                            <p:childTnLst>
                              <p:par>
                                <p:cTn id="14" presetID="10" presetClass="entr" presetSubtype="0" fill="hold" grpId="0" nodeType="afterEffect">
                                  <p:stCondLst>
                                    <p:cond delay="4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ogo, icon&#10;&#10;Description automatically generated">
            <a:extLst>
              <a:ext uri="{FF2B5EF4-FFF2-40B4-BE49-F238E27FC236}">
                <a16:creationId xmlns:a16="http://schemas.microsoft.com/office/drawing/2014/main" id="{DC339F44-5613-79CD-1D7B-C4FD3B0569B2}"/>
              </a:ext>
            </a:extLst>
          </p:cNvPr>
          <p:cNvPicPr>
            <a:picLocks noChangeAspect="1"/>
          </p:cNvPicPr>
          <p:nvPr/>
        </p:nvPicPr>
        <p:blipFill>
          <a:blip r:embed="rId2"/>
          <a:stretch>
            <a:fillRect/>
          </a:stretch>
        </p:blipFill>
        <p:spPr>
          <a:xfrm>
            <a:off x="11543322" y="6199554"/>
            <a:ext cx="652586" cy="652586"/>
          </a:xfrm>
          <a:prstGeom prst="rect">
            <a:avLst/>
          </a:prstGeom>
        </p:spPr>
      </p:pic>
      <p:pic>
        <p:nvPicPr>
          <p:cNvPr id="6" name="Picture 6" descr="A painting of a person standing in front of a group of people&#10;&#10;Description automatically generated">
            <a:extLst>
              <a:ext uri="{FF2B5EF4-FFF2-40B4-BE49-F238E27FC236}">
                <a16:creationId xmlns:a16="http://schemas.microsoft.com/office/drawing/2014/main" id="{6216A37E-FC78-D1E8-38D9-88DD4CF499ED}"/>
              </a:ext>
            </a:extLst>
          </p:cNvPr>
          <p:cNvPicPr>
            <a:picLocks noChangeAspect="1"/>
          </p:cNvPicPr>
          <p:nvPr/>
        </p:nvPicPr>
        <p:blipFill>
          <a:blip r:embed="rId3"/>
          <a:stretch>
            <a:fillRect/>
          </a:stretch>
        </p:blipFill>
        <p:spPr>
          <a:xfrm>
            <a:off x="6508830" y="703820"/>
            <a:ext cx="5241402" cy="5585399"/>
          </a:xfrm>
          <a:prstGeom prst="rect">
            <a:avLst/>
          </a:prstGeom>
        </p:spPr>
      </p:pic>
      <p:sp>
        <p:nvSpPr>
          <p:cNvPr id="7" name="TextBox 6">
            <a:extLst>
              <a:ext uri="{FF2B5EF4-FFF2-40B4-BE49-F238E27FC236}">
                <a16:creationId xmlns:a16="http://schemas.microsoft.com/office/drawing/2014/main" id="{097C2C2C-D53C-4E9A-96CB-6341E7D50C6C}"/>
              </a:ext>
            </a:extLst>
          </p:cNvPr>
          <p:cNvSpPr txBox="1"/>
          <p:nvPr/>
        </p:nvSpPr>
        <p:spPr>
          <a:xfrm>
            <a:off x="2340015" y="953946"/>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John 2:19</a:t>
            </a:r>
          </a:p>
        </p:txBody>
      </p:sp>
      <p:sp>
        <p:nvSpPr>
          <p:cNvPr id="8" name="TextBox 7">
            <a:extLst>
              <a:ext uri="{FF2B5EF4-FFF2-40B4-BE49-F238E27FC236}">
                <a16:creationId xmlns:a16="http://schemas.microsoft.com/office/drawing/2014/main" id="{C0DAD998-C875-7654-9595-7760877D266A}"/>
              </a:ext>
            </a:extLst>
          </p:cNvPr>
          <p:cNvSpPr txBox="1"/>
          <p:nvPr/>
        </p:nvSpPr>
        <p:spPr>
          <a:xfrm>
            <a:off x="586450" y="2681468"/>
            <a:ext cx="50291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Jesus answered and said to them, "</a:t>
            </a:r>
            <a:r>
              <a:rPr lang="en-US" sz="2400" i="1" dirty="0"/>
              <a:t>Destroy this temple, and in three days I will raise it up."</a:t>
            </a:r>
            <a:endParaRPr lang="en-US" sz="2400" dirty="0"/>
          </a:p>
        </p:txBody>
      </p:sp>
    </p:spTree>
    <p:extLst>
      <p:ext uri="{BB962C8B-B14F-4D97-AF65-F5344CB8AC3E}">
        <p14:creationId xmlns:p14="http://schemas.microsoft.com/office/powerpoint/2010/main" val="3753617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pic>
        <p:nvPicPr>
          <p:cNvPr id="5" name="Picture 6" descr="Logo, icon&#10;&#10;Description automatically generated">
            <a:extLst>
              <a:ext uri="{FF2B5EF4-FFF2-40B4-BE49-F238E27FC236}">
                <a16:creationId xmlns:a16="http://schemas.microsoft.com/office/drawing/2014/main" id="{D4F0B49C-BA1D-4771-6773-EC35B66B911E}"/>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2E735299-0A40-FF69-2A24-01D79DC6F250}"/>
              </a:ext>
            </a:extLst>
          </p:cNvPr>
          <p:cNvSpPr txBox="1"/>
          <p:nvPr/>
        </p:nvSpPr>
        <p:spPr>
          <a:xfrm>
            <a:off x="1668508" y="5145911"/>
            <a:ext cx="3833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HGGothicE"/>
                <a:ea typeface="HGGothicE"/>
              </a:rPr>
              <a:t>Ellen G White</a:t>
            </a:r>
          </a:p>
          <a:p>
            <a:r>
              <a:rPr lang="en-US" b="1">
                <a:solidFill>
                  <a:schemeClr val="bg1"/>
                </a:solidFill>
                <a:latin typeface="HGGothicE"/>
                <a:ea typeface="HGGothicE"/>
              </a:rPr>
              <a:t>1827 - 1915</a:t>
            </a:r>
          </a:p>
        </p:txBody>
      </p:sp>
      <p:sp>
        <p:nvSpPr>
          <p:cNvPr id="8" name="TextBox 7">
            <a:extLst>
              <a:ext uri="{FF2B5EF4-FFF2-40B4-BE49-F238E27FC236}">
                <a16:creationId xmlns:a16="http://schemas.microsoft.com/office/drawing/2014/main" id="{CCA34263-F849-6218-4687-175F01EE2433}"/>
              </a:ext>
            </a:extLst>
          </p:cNvPr>
          <p:cNvSpPr txBox="1"/>
          <p:nvPr/>
        </p:nvSpPr>
        <p:spPr>
          <a:xfrm>
            <a:off x="5818207" y="846881"/>
            <a:ext cx="616737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Jesus did not design that the skeptical Jews should discover the hidden meaning of his words, nor even his disciples at that time. After his resurrection they called to mind these words he had uttered, and they then understood them correctly. They remembered that he had also said that he had power to lay down his life and to take it again. Jesus was acquainted with the path his feet had entered upon, even unto the end. His words possessed a double meaning, referring to the temple at Jerusalem as well as his own material body. </a:t>
            </a:r>
            <a:r>
              <a:rPr lang="en-US" sz="2400" b="1" dirty="0">
                <a:ea typeface="+mn-lt"/>
                <a:cs typeface="+mn-lt"/>
              </a:rPr>
              <a:t>Spirit of Prophecy Vol 2 122.1</a:t>
            </a:r>
            <a:endParaRPr lang="en-US" sz="2400" b="1" dirty="0"/>
          </a:p>
        </p:txBody>
      </p:sp>
    </p:spTree>
    <p:extLst>
      <p:ext uri="{BB962C8B-B14F-4D97-AF65-F5344CB8AC3E}">
        <p14:creationId xmlns:p14="http://schemas.microsoft.com/office/powerpoint/2010/main" val="886698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64217-68DB-BB0F-8D56-CFC701948B32}"/>
              </a:ext>
            </a:extLst>
          </p:cNvPr>
          <p:cNvSpPr>
            <a:spLocks noGrp="1"/>
          </p:cNvSpPr>
          <p:nvPr>
            <p:ph idx="1"/>
          </p:nvPr>
        </p:nvSpPr>
        <p:spPr>
          <a:xfrm>
            <a:off x="6093079" y="506276"/>
            <a:ext cx="5898928" cy="5613165"/>
          </a:xfrm>
        </p:spPr>
        <p:txBody>
          <a:bodyPr vert="horz" lIns="91440" tIns="45720" rIns="91440" bIns="45720" rtlCol="0" anchor="t">
            <a:noAutofit/>
          </a:bodyPr>
          <a:lstStyle/>
          <a:p>
            <a:r>
              <a:rPr lang="en-US" sz="2400" dirty="0">
                <a:latin typeface="Bierstadt"/>
              </a:rPr>
              <a:t>Christ was the foundation and life of that temple. His crucifixion would virtually destroy it, because its services were typical of the future sacrifice of the Son of God. They pointed to the great antitype, which was Christ himself. When the Jews should accomplish their wicked purpose, and do unto him what they listed, from that day forth sacrificial offerings, and the services connected with them, would be valueless in the sight of God, for type would have met antitype in the perfect offering of the Son of God. </a:t>
            </a:r>
            <a:r>
              <a:rPr lang="en-US" sz="2400" b="1" dirty="0">
                <a:latin typeface="Bierstadt"/>
                <a:ea typeface="Bierstadt"/>
                <a:cs typeface="Bierstadt"/>
              </a:rPr>
              <a:t>​</a:t>
            </a:r>
            <a:r>
              <a:rPr lang="en-US" sz="2400" b="1" dirty="0" err="1">
                <a:latin typeface="Bierstadt"/>
                <a:ea typeface="Bierstadt"/>
                <a:cs typeface="Bierstadt"/>
              </a:rPr>
              <a:t>S</a:t>
            </a:r>
            <a:r>
              <a:rPr lang="en-US" sz="2400" b="1" dirty="0" err="1">
                <a:ea typeface="+mn-lt"/>
                <a:cs typeface="+mn-lt"/>
              </a:rPr>
              <a:t>Spirit</a:t>
            </a:r>
            <a:r>
              <a:rPr lang="en-US" sz="2400" b="1" dirty="0">
                <a:ea typeface="+mn-lt"/>
                <a:cs typeface="+mn-lt"/>
              </a:rPr>
              <a:t> of Prophecy Vol 2 122.2</a:t>
            </a:r>
            <a:endParaRPr lang="en-US" sz="2400" dirty="0">
              <a:ea typeface="+mn-lt"/>
              <a:cs typeface="+mn-lt"/>
            </a:endParaRPr>
          </a:p>
          <a:p>
            <a:endParaRPr lang="en-US" sz="2400" b="1" dirty="0"/>
          </a:p>
        </p:txBody>
      </p:sp>
      <p:pic>
        <p:nvPicPr>
          <p:cNvPr id="5" name="Picture 6" descr="Logo, icon&#10;&#10;Description automatically generated">
            <a:extLst>
              <a:ext uri="{FF2B5EF4-FFF2-40B4-BE49-F238E27FC236}">
                <a16:creationId xmlns:a16="http://schemas.microsoft.com/office/drawing/2014/main" id="{44F81109-D081-3DB4-68FA-F3A7AC2AD9AC}"/>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9080BC40-0B1F-B89B-DCFD-E86B2CC134ED}"/>
              </a:ext>
            </a:extLst>
          </p:cNvPr>
          <p:cNvSpPr txBox="1"/>
          <p:nvPr/>
        </p:nvSpPr>
        <p:spPr>
          <a:xfrm>
            <a:off x="1668508" y="5145911"/>
            <a:ext cx="3833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HGGothicE"/>
                <a:ea typeface="HGGothicE"/>
              </a:rPr>
              <a:t>Ellen G White</a:t>
            </a:r>
          </a:p>
          <a:p>
            <a:r>
              <a:rPr lang="en-US" b="1">
                <a:solidFill>
                  <a:schemeClr val="bg1"/>
                </a:solidFill>
                <a:latin typeface="HGGothicE"/>
                <a:ea typeface="HGGothicE"/>
              </a:rPr>
              <a:t>1827 - 1915</a:t>
            </a:r>
          </a:p>
        </p:txBody>
      </p:sp>
    </p:spTree>
    <p:extLst>
      <p:ext uri="{BB962C8B-B14F-4D97-AF65-F5344CB8AC3E}">
        <p14:creationId xmlns:p14="http://schemas.microsoft.com/office/powerpoint/2010/main" val="12777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1AFE-7680-C808-5D52-7C5D8376246E}"/>
              </a:ext>
            </a:extLst>
          </p:cNvPr>
          <p:cNvSpPr>
            <a:spLocks noGrp="1"/>
          </p:cNvSpPr>
          <p:nvPr>
            <p:ph type="title"/>
          </p:nvPr>
        </p:nvSpPr>
        <p:spPr>
          <a:xfrm>
            <a:off x="4086730" y="814434"/>
            <a:ext cx="5021182" cy="742153"/>
          </a:xfrm>
        </p:spPr>
        <p:txBody>
          <a:bodyPr>
            <a:normAutofit/>
          </a:bodyPr>
          <a:lstStyle/>
          <a:p>
            <a:r>
              <a:rPr lang="en-US" sz="2800" dirty="0"/>
              <a:t>John 2:20-22</a:t>
            </a:r>
          </a:p>
        </p:txBody>
      </p:sp>
      <p:pic>
        <p:nvPicPr>
          <p:cNvPr id="6" name="Picture 6" descr="A painting of a person standing in front of a group of people&#10;&#10;Description automatically generated">
            <a:extLst>
              <a:ext uri="{FF2B5EF4-FFF2-40B4-BE49-F238E27FC236}">
                <a16:creationId xmlns:a16="http://schemas.microsoft.com/office/drawing/2014/main" id="{B38C1504-900C-1345-F5F1-FA210CE9849A}"/>
              </a:ext>
            </a:extLst>
          </p:cNvPr>
          <p:cNvPicPr>
            <a:picLocks noGrp="1" noChangeAspect="1"/>
          </p:cNvPicPr>
          <p:nvPr>
            <p:ph idx="1"/>
          </p:nvPr>
        </p:nvPicPr>
        <p:blipFill>
          <a:blip r:embed="rId2"/>
          <a:stretch>
            <a:fillRect/>
          </a:stretch>
        </p:blipFill>
        <p:spPr>
          <a:xfrm>
            <a:off x="370179" y="1480977"/>
            <a:ext cx="4064000" cy="4330700"/>
          </a:xfrm>
        </p:spPr>
      </p:pic>
      <p:pic>
        <p:nvPicPr>
          <p:cNvPr id="5" name="Picture 6" descr="Logo, icon&#10;&#10;Description automatically generated">
            <a:extLst>
              <a:ext uri="{FF2B5EF4-FFF2-40B4-BE49-F238E27FC236}">
                <a16:creationId xmlns:a16="http://schemas.microsoft.com/office/drawing/2014/main" id="{177D537A-5875-12B0-EE0F-B9F76049A6C6}"/>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560643CD-3C43-3DB1-2AFB-3BFD403AB1D5}"/>
              </a:ext>
            </a:extLst>
          </p:cNvPr>
          <p:cNvSpPr txBox="1"/>
          <p:nvPr/>
        </p:nvSpPr>
        <p:spPr>
          <a:xfrm>
            <a:off x="4934673" y="1552937"/>
            <a:ext cx="5945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Then the Jews said, "</a:t>
            </a:r>
            <a:r>
              <a:rPr lang="en-US" sz="2400" i="1" dirty="0"/>
              <a:t>It has taken forty-six years to build this temple, and You will raise it up in three days?"</a:t>
            </a:r>
          </a:p>
        </p:txBody>
      </p:sp>
      <p:sp>
        <p:nvSpPr>
          <p:cNvPr id="8" name="TextBox 7">
            <a:extLst>
              <a:ext uri="{FF2B5EF4-FFF2-40B4-BE49-F238E27FC236}">
                <a16:creationId xmlns:a16="http://schemas.microsoft.com/office/drawing/2014/main" id="{841F58D4-D1A4-5AEC-6A01-55A8C7B81F90}"/>
              </a:ext>
            </a:extLst>
          </p:cNvPr>
          <p:cNvSpPr txBox="1"/>
          <p:nvPr/>
        </p:nvSpPr>
        <p:spPr>
          <a:xfrm>
            <a:off x="4905736" y="2902351"/>
            <a:ext cx="60998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But He was speaking of the temple of His body,</a:t>
            </a:r>
          </a:p>
        </p:txBody>
      </p:sp>
      <p:sp>
        <p:nvSpPr>
          <p:cNvPr id="9" name="TextBox 8">
            <a:extLst>
              <a:ext uri="{FF2B5EF4-FFF2-40B4-BE49-F238E27FC236}">
                <a16:creationId xmlns:a16="http://schemas.microsoft.com/office/drawing/2014/main" id="{7EB4175D-9132-45AC-B7E5-850AA2899DF3}"/>
              </a:ext>
            </a:extLst>
          </p:cNvPr>
          <p:cNvSpPr txBox="1"/>
          <p:nvPr/>
        </p:nvSpPr>
        <p:spPr>
          <a:xfrm>
            <a:off x="4905737" y="3868837"/>
            <a:ext cx="604198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Therefore, when He had risen from the dead, His disciples remembered that He had said this to them; and they believed the Scripture and the word which Jesus had said.</a:t>
            </a:r>
            <a:endParaRPr lang="en-US" dirty="0"/>
          </a:p>
        </p:txBody>
      </p:sp>
    </p:spTree>
    <p:extLst>
      <p:ext uri="{BB962C8B-B14F-4D97-AF65-F5344CB8AC3E}">
        <p14:creationId xmlns:p14="http://schemas.microsoft.com/office/powerpoint/2010/main" val="35212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7" presetClass="entr" presetSubtype="10" fill="hold" grpId="0" nodeType="after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childTnLst>
                                </p:cTn>
                              </p:par>
                            </p:childTnLst>
                          </p:cTn>
                        </p:par>
                        <p:par>
                          <p:cTn id="12" fill="hold">
                            <p:stCondLst>
                              <p:cond delay="2500"/>
                            </p:stCondLst>
                            <p:childTnLst>
                              <p:par>
                                <p:cTn id="13" presetID="17" presetClass="entr" presetSubtype="10" fill="hold" grpId="0" nodeType="afterEffect">
                                  <p:stCondLst>
                                    <p:cond delay="4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childTnLst>
                          </p:cTn>
                        </p:par>
                        <p:par>
                          <p:cTn id="17" fill="hold">
                            <p:stCondLst>
                              <p:cond delay="7000"/>
                            </p:stCondLst>
                            <p:childTnLst>
                              <p:par>
                                <p:cTn id="18" presetID="17" presetClass="entr" presetSubtype="10" fill="hold" grpId="0" nodeType="afterEffect">
                                  <p:stCondLst>
                                    <p:cond delay="5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5270-C548-3D4C-26EB-0C01741E1091}"/>
              </a:ext>
            </a:extLst>
          </p:cNvPr>
          <p:cNvSpPr>
            <a:spLocks noGrp="1"/>
          </p:cNvSpPr>
          <p:nvPr>
            <p:ph type="title"/>
          </p:nvPr>
        </p:nvSpPr>
        <p:spPr>
          <a:xfrm>
            <a:off x="517870" y="968763"/>
            <a:ext cx="8281384" cy="1041166"/>
          </a:xfrm>
          <a:solidFill>
            <a:schemeClr val="tx1"/>
          </a:solidFill>
        </p:spPr>
        <p:txBody>
          <a:bodyPr/>
          <a:lstStyle/>
          <a:p>
            <a:r>
              <a:rPr lang="en-US" dirty="0">
                <a:solidFill>
                  <a:schemeClr val="bg1"/>
                </a:solidFill>
              </a:rPr>
              <a:t>The Discerner of Hearts</a:t>
            </a:r>
          </a:p>
        </p:txBody>
      </p:sp>
      <p:pic>
        <p:nvPicPr>
          <p:cNvPr id="5" name="Picture 6" descr="Logo, icon&#10;&#10;Description automatically generated">
            <a:extLst>
              <a:ext uri="{FF2B5EF4-FFF2-40B4-BE49-F238E27FC236}">
                <a16:creationId xmlns:a16="http://schemas.microsoft.com/office/drawing/2014/main" id="{865883C2-9984-DD0C-8136-5FE0A068F1DE}"/>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6" name="TextBox 5">
            <a:extLst>
              <a:ext uri="{FF2B5EF4-FFF2-40B4-BE49-F238E27FC236}">
                <a16:creationId xmlns:a16="http://schemas.microsoft.com/office/drawing/2014/main" id="{657D47B1-B673-956B-4610-5EB88C2E76F8}"/>
              </a:ext>
            </a:extLst>
          </p:cNvPr>
          <p:cNvSpPr txBox="1"/>
          <p:nvPr/>
        </p:nvSpPr>
        <p:spPr>
          <a:xfrm>
            <a:off x="4320448" y="3299551"/>
            <a:ext cx="2495320"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C00000"/>
                </a:solidFill>
              </a:rPr>
              <a:t>John 2:23-25</a:t>
            </a:r>
          </a:p>
        </p:txBody>
      </p:sp>
    </p:spTree>
    <p:extLst>
      <p:ext uri="{BB962C8B-B14F-4D97-AF65-F5344CB8AC3E}">
        <p14:creationId xmlns:p14="http://schemas.microsoft.com/office/powerpoint/2010/main" val="363996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6" descr="Logo, icon&#10;&#10;Description automatically generated">
            <a:extLst>
              <a:ext uri="{FF2B5EF4-FFF2-40B4-BE49-F238E27FC236}">
                <a16:creationId xmlns:a16="http://schemas.microsoft.com/office/drawing/2014/main" id="{0D3EF481-F962-C189-7990-6CCA70E1DCCE}"/>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6" name="TextBox 5">
            <a:extLst>
              <a:ext uri="{FF2B5EF4-FFF2-40B4-BE49-F238E27FC236}">
                <a16:creationId xmlns:a16="http://schemas.microsoft.com/office/drawing/2014/main" id="{38F61774-94F3-70BC-357C-BE1B358D7C41}"/>
              </a:ext>
            </a:extLst>
          </p:cNvPr>
          <p:cNvSpPr txBox="1"/>
          <p:nvPr/>
        </p:nvSpPr>
        <p:spPr>
          <a:xfrm>
            <a:off x="857479" y="1273366"/>
            <a:ext cx="65715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Now when He was in Jerusalem at the Passover, during the feast, many believed in His name and when they saw the signs which He did.</a:t>
            </a:r>
          </a:p>
        </p:txBody>
      </p:sp>
      <p:sp>
        <p:nvSpPr>
          <p:cNvPr id="7" name="TextBox 6">
            <a:extLst>
              <a:ext uri="{FF2B5EF4-FFF2-40B4-BE49-F238E27FC236}">
                <a16:creationId xmlns:a16="http://schemas.microsoft.com/office/drawing/2014/main" id="{4A55BFE2-282E-0E8B-DF3B-8F14A7235611}"/>
              </a:ext>
            </a:extLst>
          </p:cNvPr>
          <p:cNvSpPr txBox="1"/>
          <p:nvPr/>
        </p:nvSpPr>
        <p:spPr>
          <a:xfrm>
            <a:off x="4211197" y="2544896"/>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646AA04-8F3B-F5CF-E94E-A18A753C7D8D}"/>
              </a:ext>
            </a:extLst>
          </p:cNvPr>
          <p:cNvSpPr txBox="1"/>
          <p:nvPr/>
        </p:nvSpPr>
        <p:spPr>
          <a:xfrm>
            <a:off x="856562" y="2591718"/>
            <a:ext cx="64522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But Jesus did not commit Himself to them, because He knew all men,</a:t>
            </a:r>
          </a:p>
        </p:txBody>
      </p:sp>
      <p:sp>
        <p:nvSpPr>
          <p:cNvPr id="9" name="TextBox 8">
            <a:extLst>
              <a:ext uri="{FF2B5EF4-FFF2-40B4-BE49-F238E27FC236}">
                <a16:creationId xmlns:a16="http://schemas.microsoft.com/office/drawing/2014/main" id="{8FD20A3F-F38A-40CE-BC3A-7DFDD50BDC03}"/>
              </a:ext>
            </a:extLst>
          </p:cNvPr>
          <p:cNvSpPr txBox="1"/>
          <p:nvPr/>
        </p:nvSpPr>
        <p:spPr>
          <a:xfrm>
            <a:off x="860235" y="3601597"/>
            <a:ext cx="64889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And had no need that anyone should testify of man, for He knew what was in man.</a:t>
            </a:r>
          </a:p>
        </p:txBody>
      </p:sp>
      <p:sp>
        <p:nvSpPr>
          <p:cNvPr id="10" name="TextBox 9">
            <a:extLst>
              <a:ext uri="{FF2B5EF4-FFF2-40B4-BE49-F238E27FC236}">
                <a16:creationId xmlns:a16="http://schemas.microsoft.com/office/drawing/2014/main" id="{12349BF9-B4AD-8542-7F21-802A154D76AF}"/>
              </a:ext>
            </a:extLst>
          </p:cNvPr>
          <p:cNvSpPr txBox="1"/>
          <p:nvPr/>
        </p:nvSpPr>
        <p:spPr>
          <a:xfrm>
            <a:off x="8450855" y="1114539"/>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John 2:23-25</a:t>
            </a:r>
          </a:p>
        </p:txBody>
      </p:sp>
    </p:spTree>
    <p:extLst>
      <p:ext uri="{BB962C8B-B14F-4D97-AF65-F5344CB8AC3E}">
        <p14:creationId xmlns:p14="http://schemas.microsoft.com/office/powerpoint/2010/main" val="3675423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2500"/>
                            </p:stCondLst>
                            <p:childTnLst>
                              <p:par>
                                <p:cTn id="9" presetID="5" presetClass="entr" presetSubtype="10" fill="hold" grpId="0"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7000"/>
                            </p:stCondLst>
                            <p:childTnLst>
                              <p:par>
                                <p:cTn id="13" presetID="5" presetClass="entr" presetSubtype="10" fill="hold" grpId="0" nodeType="afterEffect">
                                  <p:stCondLst>
                                    <p:cond delay="600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3428F05A-8C94-FF71-35AA-60A40EB47270}"/>
              </a:ext>
            </a:extLst>
          </p:cNvPr>
          <p:cNvSpPr txBox="1"/>
          <p:nvPr/>
        </p:nvSpPr>
        <p:spPr>
          <a:xfrm>
            <a:off x="4148666" y="1392296"/>
            <a:ext cx="43274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a:solidFill>
                  <a:srgbClr val="C00000"/>
                </a:solidFill>
                <a:latin typeface="Angsana New"/>
                <a:cs typeface="Angsana New"/>
              </a:rPr>
              <a:t>Scripture Reading:</a:t>
            </a:r>
          </a:p>
          <a:p>
            <a:pPr algn="ctr"/>
            <a:r>
              <a:rPr lang="en-US" sz="5400" b="1" i="1">
                <a:solidFill>
                  <a:srgbClr val="C00000"/>
                </a:solidFill>
                <a:latin typeface="Angsana New"/>
                <a:cs typeface="Angsana New"/>
              </a:rPr>
              <a:t>John 1:1</a:t>
            </a:r>
          </a:p>
        </p:txBody>
      </p:sp>
    </p:spTree>
    <p:extLst>
      <p:ext uri="{BB962C8B-B14F-4D97-AF65-F5344CB8AC3E}">
        <p14:creationId xmlns:p14="http://schemas.microsoft.com/office/powerpoint/2010/main" val="295632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erson with curly hair wearing a robe&#10;&#10;Description automatically generated">
            <a:extLst>
              <a:ext uri="{FF2B5EF4-FFF2-40B4-BE49-F238E27FC236}">
                <a16:creationId xmlns:a16="http://schemas.microsoft.com/office/drawing/2014/main" id="{C7552A2F-D049-C443-8810-4A7DFF082941}"/>
              </a:ext>
            </a:extLst>
          </p:cNvPr>
          <p:cNvPicPr>
            <a:picLocks noGrp="1" noChangeAspect="1"/>
          </p:cNvPicPr>
          <p:nvPr>
            <p:ph idx="1"/>
          </p:nvPr>
        </p:nvPicPr>
        <p:blipFill>
          <a:blip r:embed="rId2"/>
          <a:stretch>
            <a:fillRect/>
          </a:stretch>
        </p:blipFill>
        <p:spPr>
          <a:xfrm>
            <a:off x="700903" y="818397"/>
            <a:ext cx="4338580" cy="5374165"/>
          </a:xfrm>
        </p:spPr>
      </p:pic>
      <p:pic>
        <p:nvPicPr>
          <p:cNvPr id="5" name="Picture 6" descr="Logo, icon&#10;&#10;Description automatically generated">
            <a:extLst>
              <a:ext uri="{FF2B5EF4-FFF2-40B4-BE49-F238E27FC236}">
                <a16:creationId xmlns:a16="http://schemas.microsoft.com/office/drawing/2014/main" id="{CE3F441B-EA28-6FFC-0F5D-D31DE46DEE50}"/>
              </a:ext>
            </a:extLst>
          </p:cNvPr>
          <p:cNvPicPr>
            <a:picLocks noChangeAspect="1"/>
          </p:cNvPicPr>
          <p:nvPr/>
        </p:nvPicPr>
        <p:blipFill>
          <a:blip r:embed="rId3"/>
          <a:stretch>
            <a:fillRect/>
          </a:stretch>
        </p:blipFill>
        <p:spPr>
          <a:xfrm>
            <a:off x="11543322" y="6199554"/>
            <a:ext cx="652586" cy="652586"/>
          </a:xfrm>
          <a:prstGeom prst="rect">
            <a:avLst/>
          </a:prstGeom>
        </p:spPr>
      </p:pic>
      <p:sp>
        <p:nvSpPr>
          <p:cNvPr id="7" name="TextBox 6">
            <a:extLst>
              <a:ext uri="{FF2B5EF4-FFF2-40B4-BE49-F238E27FC236}">
                <a16:creationId xmlns:a16="http://schemas.microsoft.com/office/drawing/2014/main" id="{A41A0160-D37F-F3CD-0DAE-EF750C543816}"/>
              </a:ext>
            </a:extLst>
          </p:cNvPr>
          <p:cNvSpPr txBox="1"/>
          <p:nvPr/>
        </p:nvSpPr>
        <p:spPr>
          <a:xfrm>
            <a:off x="1455145" y="4928211"/>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rPr>
              <a:t>Matthew Henry</a:t>
            </a:r>
          </a:p>
          <a:p>
            <a:r>
              <a:rPr lang="en-US" sz="2400" b="1" dirty="0">
                <a:solidFill>
                  <a:schemeClr val="bg1"/>
                </a:solidFill>
              </a:rPr>
              <a:t>1662 to 1714</a:t>
            </a:r>
          </a:p>
        </p:txBody>
      </p:sp>
      <p:sp>
        <p:nvSpPr>
          <p:cNvPr id="8" name="TextBox 7">
            <a:extLst>
              <a:ext uri="{FF2B5EF4-FFF2-40B4-BE49-F238E27FC236}">
                <a16:creationId xmlns:a16="http://schemas.microsoft.com/office/drawing/2014/main" id="{07676F20-4866-F9C6-BBC1-FD7405990516}"/>
              </a:ext>
            </a:extLst>
          </p:cNvPr>
          <p:cNvSpPr txBox="1"/>
          <p:nvPr/>
        </p:nvSpPr>
        <p:spPr>
          <a:xfrm>
            <a:off x="5866482" y="260732"/>
            <a:ext cx="611252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dirty="0">
                <a:ea typeface="+mn-lt"/>
                <a:cs typeface="+mn-lt"/>
              </a:rPr>
              <a:t>Our Lord knew all men, their nature, dispositions, affections, designs, so as we do not know any man, not even ourselves. He knows his crafty enemies, and all their secret projects; his false friends, and their true characters. He knows who are truly his, knows their uprightness, and knows their weaknesses. We know what is done by men; Christ knows what is in them, he tries the heart. Beware of a dead faith, or a formal profession: carnal, empty professors are not to be trusted, and however men impose on others or themselves, they cannot impose on the heart-searching God. </a:t>
            </a:r>
            <a:endParaRPr lang="en-US" sz="2300" b="1" dirty="0">
              <a:ea typeface="+mn-lt"/>
              <a:cs typeface="+mn-lt"/>
            </a:endParaRPr>
          </a:p>
          <a:p>
            <a:r>
              <a:rPr lang="en-US" sz="2300" b="1" dirty="0">
                <a:ea typeface="+mn-lt"/>
                <a:cs typeface="+mn-lt"/>
              </a:rPr>
              <a:t>Matthew Henry Concise Bible Commentary Pg 1850</a:t>
            </a:r>
            <a:endParaRPr lang="en-US" sz="2300" b="1"/>
          </a:p>
        </p:txBody>
      </p:sp>
    </p:spTree>
    <p:extLst>
      <p:ext uri="{BB962C8B-B14F-4D97-AF65-F5344CB8AC3E}">
        <p14:creationId xmlns:p14="http://schemas.microsoft.com/office/powerpoint/2010/main" val="94063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455898E-1D0B-453B-A8AB-E169E93C0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7870" y="2704384"/>
            <a:ext cx="6117661" cy="2334247"/>
          </a:xfrm>
        </p:spPr>
        <p:txBody>
          <a:bodyPr anchor="t">
            <a:normAutofit/>
          </a:bodyPr>
          <a:lstStyle/>
          <a:p>
            <a:pPr algn="ctr"/>
            <a:r>
              <a:rPr lang="en-US" dirty="0"/>
              <a:t>To be continued...</a:t>
            </a:r>
          </a:p>
        </p:txBody>
      </p:sp>
      <p:sp>
        <p:nvSpPr>
          <p:cNvPr id="64" name="Rectangle 6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4966D92-6182-BA94-7E99-FF2EBA6B2BD9}"/>
              </a:ext>
            </a:extLst>
          </p:cNvPr>
          <p:cNvPicPr>
            <a:picLocks noChangeAspect="1"/>
          </p:cNvPicPr>
          <p:nvPr/>
        </p:nvPicPr>
        <p:blipFill rotWithShape="1">
          <a:blip r:embed="rId3"/>
          <a:srcRect r="2" b="6290"/>
          <a:stretch/>
        </p:blipFill>
        <p:spPr>
          <a:xfrm>
            <a:off x="7339014" y="657369"/>
            <a:ext cx="4353213" cy="5531495"/>
          </a:xfrm>
          <a:prstGeom prst="rect">
            <a:avLst/>
          </a:prstGeom>
        </p:spPr>
      </p:pic>
      <p:pic>
        <p:nvPicPr>
          <p:cNvPr id="6" name="Picture 6" descr="Logo, icon&#10;&#10;Description automatically generated">
            <a:extLst>
              <a:ext uri="{FF2B5EF4-FFF2-40B4-BE49-F238E27FC236}">
                <a16:creationId xmlns:a16="http://schemas.microsoft.com/office/drawing/2014/main" id="{A0669200-3E58-5D64-D873-C9DE0FBD9740}"/>
              </a:ext>
            </a:extLst>
          </p:cNvPr>
          <p:cNvPicPr>
            <a:picLocks noChangeAspect="1"/>
          </p:cNvPicPr>
          <p:nvPr/>
        </p:nvPicPr>
        <p:blipFill>
          <a:blip r:embed="rId4"/>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243990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9AB38B4F-B5FB-B476-6167-181FB1ADAE2C}"/>
              </a:ext>
            </a:extLst>
          </p:cNvPr>
          <p:cNvSpPr txBox="1"/>
          <p:nvPr/>
        </p:nvSpPr>
        <p:spPr>
          <a:xfrm>
            <a:off x="2652889" y="1458148"/>
            <a:ext cx="66849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rgbClr val="FFFF00"/>
                </a:solidFill>
                <a:latin typeface="Angsana New"/>
                <a:cs typeface="Angsana New"/>
              </a:rPr>
              <a:t>Closing Hymn:</a:t>
            </a:r>
          </a:p>
          <a:p>
            <a:pPr algn="ctr"/>
            <a:r>
              <a:rPr lang="en-US" sz="5400" b="1" i="1" dirty="0">
                <a:solidFill>
                  <a:srgbClr val="FFFF00"/>
                </a:solidFill>
                <a:latin typeface="Angsana New"/>
                <a:cs typeface="Angsana New"/>
              </a:rPr>
              <a:t>245: More About Jesus</a:t>
            </a:r>
          </a:p>
        </p:txBody>
      </p:sp>
    </p:spTree>
    <p:extLst>
      <p:ext uri="{BB962C8B-B14F-4D97-AF65-F5344CB8AC3E}">
        <p14:creationId xmlns:p14="http://schemas.microsoft.com/office/powerpoint/2010/main" val="425900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9AB38B4F-B5FB-B476-6167-181FB1ADAE2C}"/>
              </a:ext>
            </a:extLst>
          </p:cNvPr>
          <p:cNvSpPr txBox="1"/>
          <p:nvPr/>
        </p:nvSpPr>
        <p:spPr>
          <a:xfrm>
            <a:off x="2616166" y="1926365"/>
            <a:ext cx="66849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b="1" i="1" dirty="0">
                <a:solidFill>
                  <a:srgbClr val="FFFF00"/>
                </a:solidFill>
                <a:latin typeface="Angsana New"/>
                <a:cs typeface="Angsana New"/>
              </a:rPr>
              <a:t>Closing Prayer</a:t>
            </a:r>
            <a:endParaRPr lang="en-US" sz="8000"/>
          </a:p>
        </p:txBody>
      </p:sp>
    </p:spTree>
    <p:extLst>
      <p:ext uri="{BB962C8B-B14F-4D97-AF65-F5344CB8AC3E}">
        <p14:creationId xmlns:p14="http://schemas.microsoft.com/office/powerpoint/2010/main" val="3243676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Tree>
    <p:extLst>
      <p:ext uri="{BB962C8B-B14F-4D97-AF65-F5344CB8AC3E}">
        <p14:creationId xmlns:p14="http://schemas.microsoft.com/office/powerpoint/2010/main" val="2519053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A7B27CD6-AA66-5D35-B36A-6398F8DB2127}"/>
              </a:ext>
            </a:extLst>
          </p:cNvPr>
          <p:cNvPicPr>
            <a:picLocks noChangeAspect="1"/>
          </p:cNvPicPr>
          <p:nvPr/>
        </p:nvPicPr>
        <p:blipFill>
          <a:blip r:embed="rId2"/>
          <a:stretch>
            <a:fillRect/>
          </a:stretch>
        </p:blipFill>
        <p:spPr>
          <a:xfrm>
            <a:off x="114771" y="45645"/>
            <a:ext cx="12037717" cy="6729080"/>
          </a:xfrm>
          <a:prstGeom prst="rect">
            <a:avLst/>
          </a:prstGeom>
        </p:spPr>
      </p:pic>
      <p:sp>
        <p:nvSpPr>
          <p:cNvPr id="2" name="TextBox 1">
            <a:extLst>
              <a:ext uri="{FF2B5EF4-FFF2-40B4-BE49-F238E27FC236}">
                <a16:creationId xmlns:a16="http://schemas.microsoft.com/office/drawing/2014/main" id="{6BA60EB3-FA56-D4B7-AD43-26736FE5702D}"/>
              </a:ext>
            </a:extLst>
          </p:cNvPr>
          <p:cNvSpPr txBox="1"/>
          <p:nvPr/>
        </p:nvSpPr>
        <p:spPr>
          <a:xfrm>
            <a:off x="1881481" y="272814"/>
            <a:ext cx="86040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i="1">
                <a:solidFill>
                  <a:srgbClr val="FFFFFF"/>
                </a:solidFill>
                <a:latin typeface="Angsana New"/>
                <a:cs typeface="Angsana New"/>
              </a:rPr>
              <a:t>Happy Sabbath</a:t>
            </a:r>
            <a:endParaRPr lang="en-US">
              <a:solidFill>
                <a:srgbClr val="FFFFFF"/>
              </a:solidFill>
            </a:endParaRPr>
          </a:p>
        </p:txBody>
      </p:sp>
      <p:pic>
        <p:nvPicPr>
          <p:cNvPr id="5" name="Picture 6" descr="Logo, icon&#10;&#10;Description automatically generated">
            <a:extLst>
              <a:ext uri="{FF2B5EF4-FFF2-40B4-BE49-F238E27FC236}">
                <a16:creationId xmlns:a16="http://schemas.microsoft.com/office/drawing/2014/main" id="{2C68C4AF-DCCE-B22C-292C-FFCC3B37EE6E}"/>
              </a:ext>
            </a:extLst>
          </p:cNvPr>
          <p:cNvPicPr>
            <a:picLocks noChangeAspect="1"/>
          </p:cNvPicPr>
          <p:nvPr/>
        </p:nvPicPr>
        <p:blipFill>
          <a:blip r:embed="rId3"/>
          <a:stretch>
            <a:fillRect/>
          </a:stretch>
        </p:blipFill>
        <p:spPr>
          <a:xfrm>
            <a:off x="11505692" y="6096073"/>
            <a:ext cx="652586" cy="652586"/>
          </a:xfrm>
          <a:prstGeom prst="rect">
            <a:avLst/>
          </a:prstGeom>
        </p:spPr>
      </p:pic>
      <p:sp>
        <p:nvSpPr>
          <p:cNvPr id="4" name="TextBox 3">
            <a:extLst>
              <a:ext uri="{FF2B5EF4-FFF2-40B4-BE49-F238E27FC236}">
                <a16:creationId xmlns:a16="http://schemas.microsoft.com/office/drawing/2014/main" id="{3428F05A-8C94-FF71-35AA-60A40EB47270}"/>
              </a:ext>
            </a:extLst>
          </p:cNvPr>
          <p:cNvSpPr txBox="1"/>
          <p:nvPr/>
        </p:nvSpPr>
        <p:spPr>
          <a:xfrm>
            <a:off x="2862791" y="1487546"/>
            <a:ext cx="638480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a:solidFill>
                  <a:schemeClr val="bg2"/>
                </a:solidFill>
                <a:latin typeface="Angsana New"/>
                <a:cs typeface="Angsana New"/>
              </a:rPr>
              <a:t>Story:</a:t>
            </a:r>
          </a:p>
          <a:p>
            <a:pPr algn="ctr"/>
            <a:r>
              <a:rPr lang="en-US" sz="6000" b="1" i="1" dirty="0">
                <a:solidFill>
                  <a:schemeClr val="bg2"/>
                </a:solidFill>
                <a:latin typeface="Angsana New"/>
                <a:cs typeface="Angsana New"/>
              </a:rPr>
              <a:t>Through tears, hope</a:t>
            </a:r>
          </a:p>
        </p:txBody>
      </p:sp>
    </p:spTree>
    <p:extLst>
      <p:ext uri="{BB962C8B-B14F-4D97-AF65-F5344CB8AC3E}">
        <p14:creationId xmlns:p14="http://schemas.microsoft.com/office/powerpoint/2010/main" val="1330535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455898E-1D0B-453B-A8AB-E169E93C0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7870" y="978408"/>
            <a:ext cx="6117661" cy="2334247"/>
          </a:xfrm>
        </p:spPr>
        <p:txBody>
          <a:bodyPr anchor="t">
            <a:normAutofit/>
          </a:bodyPr>
          <a:lstStyle/>
          <a:p>
            <a:pPr algn="ctr"/>
            <a:r>
              <a:rPr lang="en-US"/>
              <a:t>The Word:</a:t>
            </a:r>
            <a:br>
              <a:rPr lang="en-US"/>
            </a:br>
            <a:r>
              <a:rPr lang="en-US"/>
              <a:t>In The Flesh</a:t>
            </a:r>
          </a:p>
        </p:txBody>
      </p:sp>
      <p:sp>
        <p:nvSpPr>
          <p:cNvPr id="3" name="Subtitle 2"/>
          <p:cNvSpPr>
            <a:spLocks noGrp="1"/>
          </p:cNvSpPr>
          <p:nvPr>
            <p:ph type="subTitle" idx="1"/>
          </p:nvPr>
        </p:nvSpPr>
        <p:spPr>
          <a:xfrm>
            <a:off x="517870" y="4482450"/>
            <a:ext cx="6141545" cy="1724029"/>
          </a:xfrm>
        </p:spPr>
        <p:txBody>
          <a:bodyPr anchor="t">
            <a:normAutofit/>
          </a:bodyPr>
          <a:lstStyle/>
          <a:p>
            <a:pPr algn="ctr"/>
            <a:r>
              <a:rPr lang="en-US" sz="4800">
                <a:solidFill>
                  <a:srgbClr val="FF0000"/>
                </a:solidFill>
              </a:rPr>
              <a:t>John 1:1-50</a:t>
            </a:r>
          </a:p>
        </p:txBody>
      </p:sp>
      <p:sp>
        <p:nvSpPr>
          <p:cNvPr id="64" name="Rectangle 6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4966D92-6182-BA94-7E99-FF2EBA6B2BD9}"/>
              </a:ext>
            </a:extLst>
          </p:cNvPr>
          <p:cNvPicPr>
            <a:picLocks noChangeAspect="1"/>
          </p:cNvPicPr>
          <p:nvPr/>
        </p:nvPicPr>
        <p:blipFill rotWithShape="1">
          <a:blip r:embed="rId3"/>
          <a:srcRect r="2" b="6290"/>
          <a:stretch/>
        </p:blipFill>
        <p:spPr>
          <a:xfrm>
            <a:off x="7339014" y="657369"/>
            <a:ext cx="4353213" cy="5531495"/>
          </a:xfrm>
          <a:prstGeom prst="rect">
            <a:avLst/>
          </a:prstGeom>
        </p:spPr>
      </p:pic>
      <p:pic>
        <p:nvPicPr>
          <p:cNvPr id="6" name="Picture 6" descr="Logo, icon&#10;&#10;Description automatically generated">
            <a:extLst>
              <a:ext uri="{FF2B5EF4-FFF2-40B4-BE49-F238E27FC236}">
                <a16:creationId xmlns:a16="http://schemas.microsoft.com/office/drawing/2014/main" id="{A0669200-3E58-5D64-D873-C9DE0FBD9740}"/>
              </a:ext>
            </a:extLst>
          </p:cNvPr>
          <p:cNvPicPr>
            <a:picLocks noChangeAspect="1"/>
          </p:cNvPicPr>
          <p:nvPr/>
        </p:nvPicPr>
        <p:blipFill>
          <a:blip r:embed="rId4"/>
          <a:stretch>
            <a:fillRect/>
          </a:stretch>
        </p:blipFill>
        <p:spPr>
          <a:xfrm>
            <a:off x="11543322" y="6199554"/>
            <a:ext cx="652586" cy="652586"/>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C084C-2967-474A-B5F9-270F1FB43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B8D5C-3CD0-EC33-DC16-FD44B40447C6}"/>
              </a:ext>
            </a:extLst>
          </p:cNvPr>
          <p:cNvSpPr>
            <a:spLocks noGrp="1"/>
          </p:cNvSpPr>
          <p:nvPr>
            <p:ph type="title"/>
          </p:nvPr>
        </p:nvSpPr>
        <p:spPr>
          <a:xfrm>
            <a:off x="517870" y="976160"/>
            <a:ext cx="5021183" cy="1934172"/>
          </a:xfrm>
        </p:spPr>
        <p:txBody>
          <a:bodyPr vert="horz" lIns="91440" tIns="45720" rIns="91440" bIns="45720" rtlCol="0" anchor="t">
            <a:normAutofit/>
          </a:bodyPr>
          <a:lstStyle/>
          <a:p>
            <a:pPr>
              <a:lnSpc>
                <a:spcPct val="90000"/>
              </a:lnSpc>
            </a:pPr>
            <a:r>
              <a:rPr lang="en-US" sz="3000"/>
              <a:t>In the beginning God created the heavens and the earth. - Genesis 1:1</a:t>
            </a:r>
          </a:p>
        </p:txBody>
      </p:sp>
      <p:sp>
        <p:nvSpPr>
          <p:cNvPr id="16" name="Rectangle 15">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A471F43-6C8C-4AA8-B1B1-704CDC4C9022}"/>
              </a:ext>
            </a:extLst>
          </p:cNvPr>
          <p:cNvSpPr>
            <a:spLocks noGrp="1"/>
          </p:cNvSpPr>
          <p:nvPr>
            <p:ph type="body" sz="half" idx="2"/>
          </p:nvPr>
        </p:nvSpPr>
        <p:spPr>
          <a:xfrm>
            <a:off x="517870" y="3172570"/>
            <a:ext cx="4945183" cy="3016294"/>
          </a:xfrm>
        </p:spPr>
        <p:txBody>
          <a:bodyPr vert="horz" lIns="91440" tIns="45720" rIns="91440" bIns="45720" rtlCol="0" anchor="t">
            <a:normAutofit/>
          </a:bodyPr>
          <a:lstStyle/>
          <a:p>
            <a:endParaRPr lang="en-US" sz="2000"/>
          </a:p>
          <a:p>
            <a:r>
              <a:rPr lang="en-US" sz="3000" b="1" i="0">
                <a:ea typeface="+mn-lt"/>
                <a:cs typeface="+mn-lt"/>
              </a:rPr>
              <a:t>In the beginning</a:t>
            </a:r>
            <a:r>
              <a:rPr lang="en-US" sz="3000" b="1" i="0"/>
              <a:t> was the Word and the Word was with God and the Word was God. - John 1:1</a:t>
            </a:r>
            <a:endParaRPr lang="en-US" sz="2000"/>
          </a:p>
        </p:txBody>
      </p:sp>
      <p:pic>
        <p:nvPicPr>
          <p:cNvPr id="9" name="Picture 10" descr="A picture containing nature, clouds, night sky&#10;&#10;Description automatically generated">
            <a:extLst>
              <a:ext uri="{FF2B5EF4-FFF2-40B4-BE49-F238E27FC236}">
                <a16:creationId xmlns:a16="http://schemas.microsoft.com/office/drawing/2014/main" id="{12076DD6-2457-34B5-7D94-DAD212B0C967}"/>
              </a:ext>
            </a:extLst>
          </p:cNvPr>
          <p:cNvPicPr>
            <a:picLocks noGrp="1" noChangeAspect="1"/>
          </p:cNvPicPr>
          <p:nvPr>
            <p:ph type="pic" idx="1"/>
          </p:nvPr>
        </p:nvPicPr>
        <p:blipFill>
          <a:blip r:embed="rId2"/>
          <a:srcRect l="11354" r="11354"/>
          <a:stretch/>
        </p:blipFill>
        <p:spPr/>
      </p:pic>
      <p:pic>
        <p:nvPicPr>
          <p:cNvPr id="3" name="Picture 4" descr="A picture containing text&#10;&#10;Description automatically generated">
            <a:extLst>
              <a:ext uri="{FF2B5EF4-FFF2-40B4-BE49-F238E27FC236}">
                <a16:creationId xmlns:a16="http://schemas.microsoft.com/office/drawing/2014/main" id="{6F2E1A39-3462-02BF-E7E7-F7D65E907874}"/>
              </a:ext>
            </a:extLst>
          </p:cNvPr>
          <p:cNvPicPr>
            <a:picLocks noChangeAspect="1"/>
          </p:cNvPicPr>
          <p:nvPr/>
        </p:nvPicPr>
        <p:blipFill>
          <a:blip r:embed="rId3"/>
          <a:stretch>
            <a:fillRect/>
          </a:stretch>
        </p:blipFill>
        <p:spPr>
          <a:xfrm>
            <a:off x="11457842" y="6035919"/>
            <a:ext cx="647700" cy="647700"/>
          </a:xfrm>
          <a:prstGeom prst="rect">
            <a:avLst/>
          </a:prstGeom>
        </p:spPr>
      </p:pic>
    </p:spTree>
    <p:extLst>
      <p:ext uri="{BB962C8B-B14F-4D97-AF65-F5344CB8AC3E}">
        <p14:creationId xmlns:p14="http://schemas.microsoft.com/office/powerpoint/2010/main" val="2466944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20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102983-030B-7B6C-5F60-A37A9EF26FA0}"/>
              </a:ext>
            </a:extLst>
          </p:cNvPr>
          <p:cNvSpPr txBox="1"/>
          <p:nvPr/>
        </p:nvSpPr>
        <p:spPr>
          <a:xfrm>
            <a:off x="4637049" y="1477536"/>
            <a:ext cx="64602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rPr>
              <a:t>The Gospel of John</a:t>
            </a:r>
          </a:p>
        </p:txBody>
      </p:sp>
      <p:pic>
        <p:nvPicPr>
          <p:cNvPr id="7" name="Picture 4" descr="A picture containing text&#10;&#10;Description automatically generated">
            <a:extLst>
              <a:ext uri="{FF2B5EF4-FFF2-40B4-BE49-F238E27FC236}">
                <a16:creationId xmlns:a16="http://schemas.microsoft.com/office/drawing/2014/main" id="{726D8555-93E5-C470-B3B4-C94F54E8866C}"/>
              </a:ext>
            </a:extLst>
          </p:cNvPr>
          <p:cNvPicPr>
            <a:picLocks noChangeAspect="1"/>
          </p:cNvPicPr>
          <p:nvPr/>
        </p:nvPicPr>
        <p:blipFill>
          <a:blip r:embed="rId3"/>
          <a:stretch>
            <a:fillRect/>
          </a:stretch>
        </p:blipFill>
        <p:spPr>
          <a:xfrm>
            <a:off x="11457842" y="6035919"/>
            <a:ext cx="647700" cy="647700"/>
          </a:xfrm>
          <a:prstGeom prst="rect">
            <a:avLst/>
          </a:prstGeom>
        </p:spPr>
      </p:pic>
    </p:spTree>
    <p:extLst>
      <p:ext uri="{BB962C8B-B14F-4D97-AF65-F5344CB8AC3E}">
        <p14:creationId xmlns:p14="http://schemas.microsoft.com/office/powerpoint/2010/main" val="3318196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C1A9A-C116-6116-D2AB-41ABD53CCB59}"/>
              </a:ext>
            </a:extLst>
          </p:cNvPr>
          <p:cNvSpPr txBox="1"/>
          <p:nvPr/>
        </p:nvSpPr>
        <p:spPr>
          <a:xfrm>
            <a:off x="1106165" y="2263384"/>
            <a:ext cx="713012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The Apostle John was the son of </a:t>
            </a:r>
            <a:r>
              <a:rPr lang="en-US" sz="2800" b="1" dirty="0"/>
              <a:t>Zebedee</a:t>
            </a:r>
            <a:endParaRPr lang="en-US" sz="2800" dirty="0"/>
          </a:p>
          <a:p>
            <a:endParaRPr lang="en-US" b="1"/>
          </a:p>
        </p:txBody>
      </p:sp>
      <p:sp>
        <p:nvSpPr>
          <p:cNvPr id="6" name="TextBox 5">
            <a:extLst>
              <a:ext uri="{FF2B5EF4-FFF2-40B4-BE49-F238E27FC236}">
                <a16:creationId xmlns:a16="http://schemas.microsoft.com/office/drawing/2014/main" id="{2EBD5A2A-1B10-AC9F-8A47-F08913906F49}"/>
              </a:ext>
            </a:extLst>
          </p:cNvPr>
          <p:cNvSpPr txBox="1"/>
          <p:nvPr/>
        </p:nvSpPr>
        <p:spPr>
          <a:xfrm>
            <a:off x="1106165" y="2903011"/>
            <a:ext cx="684989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The Gospel was written in approximately 90 AD</a:t>
            </a:r>
          </a:p>
          <a:p>
            <a:pPr marL="285750" indent="-285750">
              <a:buFont typeface="Arial"/>
              <a:buChar char="•"/>
            </a:pPr>
            <a:endParaRPr lang="en-US"/>
          </a:p>
        </p:txBody>
      </p:sp>
      <p:sp>
        <p:nvSpPr>
          <p:cNvPr id="7" name="TextBox 6">
            <a:extLst>
              <a:ext uri="{FF2B5EF4-FFF2-40B4-BE49-F238E27FC236}">
                <a16:creationId xmlns:a16="http://schemas.microsoft.com/office/drawing/2014/main" id="{6BCF5105-EB2E-72FE-6109-FF1E99961A21}"/>
              </a:ext>
            </a:extLst>
          </p:cNvPr>
          <p:cNvSpPr txBox="1"/>
          <p:nvPr/>
        </p:nvSpPr>
        <p:spPr>
          <a:xfrm>
            <a:off x="1106165" y="3872249"/>
            <a:ext cx="809578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Written in Ephesus on the shores of the Aegean Sea in modern day Turkey</a:t>
            </a:r>
          </a:p>
        </p:txBody>
      </p:sp>
      <p:pic>
        <p:nvPicPr>
          <p:cNvPr id="10" name="Picture 4" descr="A picture containing text&#10;&#10;Description automatically generated">
            <a:extLst>
              <a:ext uri="{FF2B5EF4-FFF2-40B4-BE49-F238E27FC236}">
                <a16:creationId xmlns:a16="http://schemas.microsoft.com/office/drawing/2014/main" id="{CB9D9DE9-4382-83A7-15FA-102AFA5334FF}"/>
              </a:ext>
            </a:extLst>
          </p:cNvPr>
          <p:cNvPicPr>
            <a:picLocks noChangeAspect="1"/>
          </p:cNvPicPr>
          <p:nvPr/>
        </p:nvPicPr>
        <p:blipFill>
          <a:blip r:embed="rId2"/>
          <a:stretch>
            <a:fillRect/>
          </a:stretch>
        </p:blipFill>
        <p:spPr>
          <a:xfrm>
            <a:off x="11457842" y="6035919"/>
            <a:ext cx="647700" cy="647700"/>
          </a:xfrm>
          <a:prstGeom prst="rect">
            <a:avLst/>
          </a:prstGeom>
        </p:spPr>
      </p:pic>
      <p:sp>
        <p:nvSpPr>
          <p:cNvPr id="14" name="TextBox 13">
            <a:extLst>
              <a:ext uri="{FF2B5EF4-FFF2-40B4-BE49-F238E27FC236}">
                <a16:creationId xmlns:a16="http://schemas.microsoft.com/office/drawing/2014/main" id="{13DAE6E4-24C7-2FD7-59D0-F4552AA96DC8}"/>
              </a:ext>
            </a:extLst>
          </p:cNvPr>
          <p:cNvSpPr txBox="1"/>
          <p:nvPr/>
        </p:nvSpPr>
        <p:spPr>
          <a:xfrm>
            <a:off x="2824974" y="1161584"/>
            <a:ext cx="6172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The Apostle John</a:t>
            </a:r>
          </a:p>
        </p:txBody>
      </p:sp>
      <p:pic>
        <p:nvPicPr>
          <p:cNvPr id="15" name="Picture 15" descr="A painting of a person holding a gold cup&#10;&#10;Description automatically generated">
            <a:extLst>
              <a:ext uri="{FF2B5EF4-FFF2-40B4-BE49-F238E27FC236}">
                <a16:creationId xmlns:a16="http://schemas.microsoft.com/office/drawing/2014/main" id="{79539BE0-4DC8-F789-870C-981CB76249B9}"/>
              </a:ext>
            </a:extLst>
          </p:cNvPr>
          <p:cNvPicPr>
            <a:picLocks noChangeAspect="1"/>
          </p:cNvPicPr>
          <p:nvPr/>
        </p:nvPicPr>
        <p:blipFill>
          <a:blip r:embed="rId3"/>
          <a:stretch>
            <a:fillRect/>
          </a:stretch>
        </p:blipFill>
        <p:spPr>
          <a:xfrm>
            <a:off x="9170893" y="189312"/>
            <a:ext cx="2519083" cy="3341729"/>
          </a:xfrm>
          <a:prstGeom prst="rect">
            <a:avLst/>
          </a:prstGeom>
        </p:spPr>
      </p:pic>
    </p:spTree>
    <p:extLst>
      <p:ext uri="{BB962C8B-B14F-4D97-AF65-F5344CB8AC3E}">
        <p14:creationId xmlns:p14="http://schemas.microsoft.com/office/powerpoint/2010/main" val="6238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6" presetClass="entr" presetSubtype="21"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400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600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44</Slides>
  <Notes>0</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GestaltVTI</vt:lpstr>
      <vt:lpstr>PowerPoint Presentation</vt:lpstr>
      <vt:lpstr>PowerPoint Presentation</vt:lpstr>
      <vt:lpstr>PowerPoint Presentation</vt:lpstr>
      <vt:lpstr>PowerPoint Presentation</vt:lpstr>
      <vt:lpstr>PowerPoint Presentation</vt:lpstr>
      <vt:lpstr>The Word: In The Flesh</vt:lpstr>
      <vt:lpstr>In the beginning God created the heavens and the earth. - Genesis 1:1</vt:lpstr>
      <vt:lpstr>PowerPoint Presentation</vt:lpstr>
      <vt:lpstr>PowerPoint Presentation</vt:lpstr>
      <vt:lpstr>PowerPoint Presentation</vt:lpstr>
      <vt:lpstr>PowerPoint Presentation</vt:lpstr>
      <vt:lpstr>PowerPoint Presentation</vt:lpstr>
      <vt:lpstr>                      John 1:1-4  1 In the beginning was the Word, and the Word was with God, and the Word was God.   2 He was with God in the beginning.   3 Through him all things were made; without him nothing was made that has been made.   4 In him was life, and that life was the light of all mankind.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Word: The Wedding Feast</vt:lpstr>
      <vt:lpstr>PowerPoint Presentation</vt:lpstr>
      <vt:lpstr>John 2:4</vt:lpstr>
      <vt:lpstr>PowerPoint Presentation</vt:lpstr>
      <vt:lpstr>PowerPoint Presentation</vt:lpstr>
      <vt:lpstr>John 2:9-10</vt:lpstr>
      <vt:lpstr>John 2:11-12</vt:lpstr>
      <vt:lpstr>The Word: Jesus Cleanses the Temple</vt:lpstr>
      <vt:lpstr>PowerPoint Presentation</vt:lpstr>
      <vt:lpstr>PowerPoint Presentation</vt:lpstr>
      <vt:lpstr>PowerPoint Presentation</vt:lpstr>
      <vt:lpstr>PowerPoint Presentation</vt:lpstr>
      <vt:lpstr>PowerPoint Presentation</vt:lpstr>
      <vt:lpstr>PowerPoint Presentation</vt:lpstr>
      <vt:lpstr>John 2:20-22</vt:lpstr>
      <vt:lpstr>The Discerner of Hearts</vt:lpstr>
      <vt:lpstr>PowerPoint Presentation</vt:lpstr>
      <vt:lpstr>PowerPoint Presentation</vt:lpstr>
      <vt:lpstr>To be continued...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664</cp:revision>
  <dcterms:created xsi:type="dcterms:W3CDTF">2023-06-07T20:02:15Z</dcterms:created>
  <dcterms:modified xsi:type="dcterms:W3CDTF">2023-07-28T22:16:42Z</dcterms:modified>
</cp:coreProperties>
</file>